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92" r:id="rId2"/>
    <p:sldId id="258" r:id="rId3"/>
    <p:sldId id="259" r:id="rId4"/>
    <p:sldId id="260" r:id="rId5"/>
    <p:sldId id="262" r:id="rId6"/>
    <p:sldId id="263" r:id="rId7"/>
    <p:sldId id="264" r:id="rId8"/>
    <p:sldId id="271" r:id="rId9"/>
    <p:sldId id="272" r:id="rId10"/>
    <p:sldId id="269" r:id="rId11"/>
    <p:sldId id="275" r:id="rId12"/>
    <p:sldId id="281" r:id="rId13"/>
    <p:sldId id="265" r:id="rId14"/>
    <p:sldId id="261" r:id="rId15"/>
    <p:sldId id="280" r:id="rId16"/>
    <p:sldId id="287" r:id="rId17"/>
    <p:sldId id="288" r:id="rId18"/>
    <p:sldId id="289" r:id="rId19"/>
    <p:sldId id="290" r:id="rId20"/>
    <p:sldId id="276" r:id="rId21"/>
    <p:sldId id="277" r:id="rId22"/>
    <p:sldId id="278" r:id="rId23"/>
    <p:sldId id="268" r:id="rId24"/>
    <p:sldId id="267" r:id="rId25"/>
    <p:sldId id="282" r:id="rId26"/>
    <p:sldId id="274" r:id="rId27"/>
    <p:sldId id="291" r:id="rId28"/>
    <p:sldId id="273" r:id="rId29"/>
    <p:sldId id="279" r:id="rId30"/>
    <p:sldId id="283" r:id="rId31"/>
    <p:sldId id="284" r:id="rId32"/>
    <p:sldId id="285" r:id="rId33"/>
    <p:sldId id="266" r:id="rId34"/>
    <p:sldId id="286" r:id="rId35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89" userDrawn="1">
          <p15:clr>
            <a:srgbClr val="A4A3A4"/>
          </p15:clr>
        </p15:guide>
        <p15:guide id="2" pos="333" userDrawn="1">
          <p15:clr>
            <a:srgbClr val="A4A3A4"/>
          </p15:clr>
        </p15:guide>
        <p15:guide id="3" orient="horz" pos="156" userDrawn="1">
          <p15:clr>
            <a:srgbClr val="A4A3A4"/>
          </p15:clr>
        </p15:guide>
        <p15:guide id="4" pos="174" userDrawn="1">
          <p15:clr>
            <a:srgbClr val="A4A3A4"/>
          </p15:clr>
        </p15:guide>
        <p15:guide id="5" pos="15029" userDrawn="1">
          <p15:clr>
            <a:srgbClr val="A4A3A4"/>
          </p15:clr>
        </p15:guide>
        <p15:guide id="6" orient="horz" pos="8470" userDrawn="1">
          <p15:clr>
            <a:srgbClr val="A4A3A4"/>
          </p15:clr>
        </p15:guide>
        <p15:guide id="7" pos="15188" userDrawn="1">
          <p15:clr>
            <a:srgbClr val="A4A3A4"/>
          </p15:clr>
        </p15:guide>
        <p15:guide id="8" orient="horz" pos="351" userDrawn="1">
          <p15:clr>
            <a:srgbClr val="A4A3A4"/>
          </p15:clr>
        </p15:guide>
        <p15:guide id="9" pos="7681" userDrawn="1">
          <p15:clr>
            <a:srgbClr val="A4A3A4"/>
          </p15:clr>
        </p15:guide>
        <p15:guide id="10" orient="horz" pos="4320" userDrawn="1">
          <p15:clr>
            <a:srgbClr val="A4A3A4"/>
          </p15:clr>
        </p15:guide>
        <p15:guide id="11" pos="673" userDrawn="1">
          <p15:clr>
            <a:srgbClr val="A4A3A4"/>
          </p15:clr>
        </p15:guide>
        <p15:guide id="12" orient="horz" pos="669" userDrawn="1">
          <p15:clr>
            <a:srgbClr val="A4A3A4"/>
          </p15:clr>
        </p15:guide>
        <p15:guide id="13" orient="horz" pos="7949" userDrawn="1">
          <p15:clr>
            <a:srgbClr val="A4A3A4"/>
          </p15:clr>
        </p15:guide>
        <p15:guide id="14" pos="14666" userDrawn="1">
          <p15:clr>
            <a:srgbClr val="A4A3A4"/>
          </p15:clr>
        </p15:guide>
        <p15:guide id="15" pos="15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886E"/>
    <a:srgbClr val="B1A194"/>
    <a:srgbClr val="395D67"/>
    <a:srgbClr val="7C0F16"/>
    <a:srgbClr val="F2E1D2"/>
    <a:srgbClr val="8F898B"/>
    <a:srgbClr val="EBD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0" autoAdjust="0"/>
    <p:restoredTop sz="94693" autoAdjust="0"/>
  </p:normalViewPr>
  <p:slideViewPr>
    <p:cSldViewPr snapToGrid="0" showGuides="1">
      <p:cViewPr varScale="1">
        <p:scale>
          <a:sx n="50" d="100"/>
          <a:sy n="50" d="100"/>
        </p:scale>
        <p:origin x="78" y="270"/>
      </p:cViewPr>
      <p:guideLst>
        <p:guide orient="horz" pos="8289"/>
        <p:guide pos="333"/>
        <p:guide orient="horz" pos="156"/>
        <p:guide pos="174"/>
        <p:guide pos="15029"/>
        <p:guide orient="horz" pos="8470"/>
        <p:guide pos="15188"/>
        <p:guide orient="horz" pos="351"/>
        <p:guide pos="7681"/>
        <p:guide orient="horz" pos="4320"/>
        <p:guide pos="673"/>
        <p:guide orient="horz" pos="669"/>
        <p:guide orient="horz" pos="7949"/>
        <p:guide pos="14666"/>
        <p:guide pos="15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F898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69-48E1-B206-9A5B6FEE52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7886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69-48E1-B206-9A5B6FEE525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2E1D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69-48E1-B206-9A5B6FEE52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1"/>
        <c:overlap val="100"/>
        <c:axId val="181387560"/>
        <c:axId val="181387952"/>
      </c:barChart>
      <c:catAx>
        <c:axId val="181387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zh-CN"/>
          </a:p>
        </c:txPr>
        <c:crossAx val="181387952"/>
        <c:crosses val="autoZero"/>
        <c:auto val="1"/>
        <c:lblAlgn val="ctr"/>
        <c:lblOffset val="100"/>
        <c:noMultiLvlLbl val="0"/>
      </c:catAx>
      <c:valAx>
        <c:axId val="18138795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813875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Poppins" panose="00000500000000000000" pitchFamily="2" charset="0"/>
          <a:cs typeface="Poppins" panose="00000500000000000000" pitchFamily="2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0D0E708-9BD5-448F-8A36-B19AFB0355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F7217-0E59-4694-9D07-DA9E80DBF4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22A09-EE3A-46F5-AE27-37D7084C674F}" type="datetimeFigureOut">
              <a:rPr lang="en-ID" smtClean="0"/>
              <a:t>4/25/2021</a:t>
            </a:fld>
            <a:endParaRPr lang="en-ID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97A14DB-A85E-4DAC-A80E-544EF876B9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7C6A0A1-C93A-46FD-A338-FA866368F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A91FB-D845-4D0B-B73C-FD55C32B33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9BBED-3BAE-42A3-8464-25AA813C9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80822-945B-4054-9773-5BF1ACA41B45}" type="slidenum">
              <a:rPr lang="en-ID" smtClean="0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426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E79F2A8-79A7-41BE-AF0D-FA9FF8B082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63985" y="4987179"/>
            <a:ext cx="4911625" cy="3741645"/>
          </a:xfrm>
          <a:custGeom>
            <a:avLst/>
            <a:gdLst>
              <a:gd name="connsiteX0" fmla="*/ 0 w 4911625"/>
              <a:gd name="connsiteY0" fmla="*/ 0 h 3741645"/>
              <a:gd name="connsiteX1" fmla="*/ 4911625 w 4911625"/>
              <a:gd name="connsiteY1" fmla="*/ 0 h 3741645"/>
              <a:gd name="connsiteX2" fmla="*/ 4911625 w 4911625"/>
              <a:gd name="connsiteY2" fmla="*/ 3741645 h 3741645"/>
              <a:gd name="connsiteX3" fmla="*/ 0 w 4911625"/>
              <a:gd name="connsiteY3" fmla="*/ 3741645 h 374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1625" h="3741645">
                <a:moveTo>
                  <a:pt x="0" y="0"/>
                </a:moveTo>
                <a:lnTo>
                  <a:pt x="4911625" y="0"/>
                </a:lnTo>
                <a:lnTo>
                  <a:pt x="4911625" y="3741645"/>
                </a:lnTo>
                <a:lnTo>
                  <a:pt x="0" y="374164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20EB1D0-35CD-4210-976B-4F69489BA7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792528" y="10957222"/>
            <a:ext cx="2671140" cy="2912824"/>
          </a:xfrm>
          <a:custGeom>
            <a:avLst/>
            <a:gdLst>
              <a:gd name="connsiteX0" fmla="*/ 0 w 2671140"/>
              <a:gd name="connsiteY0" fmla="*/ 0 h 2912824"/>
              <a:gd name="connsiteX1" fmla="*/ 2671140 w 2671140"/>
              <a:gd name="connsiteY1" fmla="*/ 0 h 2912824"/>
              <a:gd name="connsiteX2" fmla="*/ 2671140 w 2671140"/>
              <a:gd name="connsiteY2" fmla="*/ 2912824 h 2912824"/>
              <a:gd name="connsiteX3" fmla="*/ 0 w 2671140"/>
              <a:gd name="connsiteY3" fmla="*/ 2912824 h 29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1140" h="2912824">
                <a:moveTo>
                  <a:pt x="0" y="0"/>
                </a:moveTo>
                <a:lnTo>
                  <a:pt x="2671140" y="0"/>
                </a:lnTo>
                <a:lnTo>
                  <a:pt x="2671140" y="2912824"/>
                </a:lnTo>
                <a:lnTo>
                  <a:pt x="0" y="29128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A634D8E-5B59-47A8-B818-002F522C1D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891794" y="7290533"/>
            <a:ext cx="4296766" cy="5253892"/>
          </a:xfrm>
          <a:custGeom>
            <a:avLst/>
            <a:gdLst>
              <a:gd name="connsiteX0" fmla="*/ 0 w 4296766"/>
              <a:gd name="connsiteY0" fmla="*/ 0 h 5253892"/>
              <a:gd name="connsiteX1" fmla="*/ 4296766 w 4296766"/>
              <a:gd name="connsiteY1" fmla="*/ 0 h 5253892"/>
              <a:gd name="connsiteX2" fmla="*/ 4296766 w 4296766"/>
              <a:gd name="connsiteY2" fmla="*/ 5253892 h 5253892"/>
              <a:gd name="connsiteX3" fmla="*/ 0 w 4296766"/>
              <a:gd name="connsiteY3" fmla="*/ 5253892 h 525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6766" h="5253892">
                <a:moveTo>
                  <a:pt x="0" y="0"/>
                </a:moveTo>
                <a:lnTo>
                  <a:pt x="4296766" y="0"/>
                </a:lnTo>
                <a:lnTo>
                  <a:pt x="4296766" y="5253892"/>
                </a:lnTo>
                <a:lnTo>
                  <a:pt x="0" y="52538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7C435D5-36B0-47CC-9E97-15BED580B6D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676760" y="4129548"/>
            <a:ext cx="3786908" cy="4630460"/>
          </a:xfrm>
          <a:custGeom>
            <a:avLst/>
            <a:gdLst>
              <a:gd name="connsiteX0" fmla="*/ 0 w 3786908"/>
              <a:gd name="connsiteY0" fmla="*/ 0 h 4630460"/>
              <a:gd name="connsiteX1" fmla="*/ 3786908 w 3786908"/>
              <a:gd name="connsiteY1" fmla="*/ 0 h 4630460"/>
              <a:gd name="connsiteX2" fmla="*/ 3786908 w 3786908"/>
              <a:gd name="connsiteY2" fmla="*/ 4630460 h 4630460"/>
              <a:gd name="connsiteX3" fmla="*/ 0 w 3786908"/>
              <a:gd name="connsiteY3" fmla="*/ 4630460 h 4630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908" h="4630460">
                <a:moveTo>
                  <a:pt x="0" y="0"/>
                </a:moveTo>
                <a:lnTo>
                  <a:pt x="3786908" y="0"/>
                </a:lnTo>
                <a:lnTo>
                  <a:pt x="3786908" y="4630460"/>
                </a:lnTo>
                <a:lnTo>
                  <a:pt x="0" y="463046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AFBDB6D-427D-4028-80F0-1EDA43A6967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492684" y="986574"/>
            <a:ext cx="2155060" cy="2156400"/>
          </a:xfrm>
          <a:custGeom>
            <a:avLst/>
            <a:gdLst>
              <a:gd name="connsiteX0" fmla="*/ 0 w 2155060"/>
              <a:gd name="connsiteY0" fmla="*/ 0 h 2156400"/>
              <a:gd name="connsiteX1" fmla="*/ 2155060 w 2155060"/>
              <a:gd name="connsiteY1" fmla="*/ 0 h 2156400"/>
              <a:gd name="connsiteX2" fmla="*/ 2155060 w 2155060"/>
              <a:gd name="connsiteY2" fmla="*/ 2156400 h 2156400"/>
              <a:gd name="connsiteX3" fmla="*/ 0 w 2155060"/>
              <a:gd name="connsiteY3" fmla="*/ 2156400 h 215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060" h="2156400">
                <a:moveTo>
                  <a:pt x="0" y="0"/>
                </a:moveTo>
                <a:lnTo>
                  <a:pt x="2155060" y="0"/>
                </a:lnTo>
                <a:lnTo>
                  <a:pt x="2155060" y="2156400"/>
                </a:lnTo>
                <a:lnTo>
                  <a:pt x="0" y="21564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94712A2-36A9-4834-BBE6-026A61EF50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2623407" y="0"/>
            <a:ext cx="3786907" cy="4129548"/>
          </a:xfrm>
          <a:custGeom>
            <a:avLst/>
            <a:gdLst>
              <a:gd name="connsiteX0" fmla="*/ 0 w 3786907"/>
              <a:gd name="connsiteY0" fmla="*/ 0 h 4129548"/>
              <a:gd name="connsiteX1" fmla="*/ 3786907 w 3786907"/>
              <a:gd name="connsiteY1" fmla="*/ 0 h 4129548"/>
              <a:gd name="connsiteX2" fmla="*/ 3786907 w 3786907"/>
              <a:gd name="connsiteY2" fmla="*/ 4129548 h 4129548"/>
              <a:gd name="connsiteX3" fmla="*/ 0 w 3786907"/>
              <a:gd name="connsiteY3" fmla="*/ 4129548 h 4129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907" h="4129548">
                <a:moveTo>
                  <a:pt x="0" y="0"/>
                </a:moveTo>
                <a:lnTo>
                  <a:pt x="3786907" y="0"/>
                </a:lnTo>
                <a:lnTo>
                  <a:pt x="3786907" y="4129548"/>
                </a:lnTo>
                <a:lnTo>
                  <a:pt x="0" y="412954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968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4C6B35-454A-463D-B4E9-D17569E04C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0747" y="6143501"/>
            <a:ext cx="5666515" cy="4316717"/>
          </a:xfrm>
          <a:custGeom>
            <a:avLst/>
            <a:gdLst>
              <a:gd name="connsiteX0" fmla="*/ 0 w 5666515"/>
              <a:gd name="connsiteY0" fmla="*/ 0 h 4316717"/>
              <a:gd name="connsiteX1" fmla="*/ 5666515 w 5666515"/>
              <a:gd name="connsiteY1" fmla="*/ 0 h 4316717"/>
              <a:gd name="connsiteX2" fmla="*/ 5666515 w 5666515"/>
              <a:gd name="connsiteY2" fmla="*/ 4316717 h 4316717"/>
              <a:gd name="connsiteX3" fmla="*/ 0 w 5666515"/>
              <a:gd name="connsiteY3" fmla="*/ 4316717 h 43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6515" h="4316717">
                <a:moveTo>
                  <a:pt x="0" y="0"/>
                </a:moveTo>
                <a:lnTo>
                  <a:pt x="5666515" y="0"/>
                </a:lnTo>
                <a:lnTo>
                  <a:pt x="5666515" y="4316717"/>
                </a:lnTo>
                <a:lnTo>
                  <a:pt x="0" y="43167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441B385-92C9-4A62-BD00-60B1799A5D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266" y="3399082"/>
            <a:ext cx="5666515" cy="4316717"/>
          </a:xfrm>
          <a:custGeom>
            <a:avLst/>
            <a:gdLst>
              <a:gd name="connsiteX0" fmla="*/ 0 w 5666515"/>
              <a:gd name="connsiteY0" fmla="*/ 0 h 4316717"/>
              <a:gd name="connsiteX1" fmla="*/ 5666515 w 5666515"/>
              <a:gd name="connsiteY1" fmla="*/ 0 h 4316717"/>
              <a:gd name="connsiteX2" fmla="*/ 5666515 w 5666515"/>
              <a:gd name="connsiteY2" fmla="*/ 4316717 h 4316717"/>
              <a:gd name="connsiteX3" fmla="*/ 0 w 5666515"/>
              <a:gd name="connsiteY3" fmla="*/ 4316717 h 43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6515" h="4316717">
                <a:moveTo>
                  <a:pt x="0" y="0"/>
                </a:moveTo>
                <a:lnTo>
                  <a:pt x="5666515" y="0"/>
                </a:lnTo>
                <a:lnTo>
                  <a:pt x="5666515" y="4316717"/>
                </a:lnTo>
                <a:lnTo>
                  <a:pt x="0" y="431671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BDB9F37-AE20-4D07-B28B-84877E09B9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973042" y="2051223"/>
            <a:ext cx="4368935" cy="5342137"/>
          </a:xfrm>
          <a:custGeom>
            <a:avLst/>
            <a:gdLst>
              <a:gd name="connsiteX0" fmla="*/ 0 w 4368935"/>
              <a:gd name="connsiteY0" fmla="*/ 0 h 5342137"/>
              <a:gd name="connsiteX1" fmla="*/ 4368935 w 4368935"/>
              <a:gd name="connsiteY1" fmla="*/ 0 h 5342137"/>
              <a:gd name="connsiteX2" fmla="*/ 4368935 w 4368935"/>
              <a:gd name="connsiteY2" fmla="*/ 5342137 h 5342137"/>
              <a:gd name="connsiteX3" fmla="*/ 0 w 4368935"/>
              <a:gd name="connsiteY3" fmla="*/ 5342137 h 53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935" h="5342137">
                <a:moveTo>
                  <a:pt x="0" y="0"/>
                </a:moveTo>
                <a:lnTo>
                  <a:pt x="4368935" y="0"/>
                </a:lnTo>
                <a:lnTo>
                  <a:pt x="4368935" y="5342137"/>
                </a:lnTo>
                <a:lnTo>
                  <a:pt x="0" y="534213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D56117F-90CB-4E1E-955B-95028032B1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302882" y="5557441"/>
            <a:ext cx="4957156" cy="6061387"/>
          </a:xfrm>
          <a:custGeom>
            <a:avLst/>
            <a:gdLst>
              <a:gd name="connsiteX0" fmla="*/ 0 w 4957156"/>
              <a:gd name="connsiteY0" fmla="*/ 0 h 6061387"/>
              <a:gd name="connsiteX1" fmla="*/ 4957156 w 4957156"/>
              <a:gd name="connsiteY1" fmla="*/ 0 h 6061387"/>
              <a:gd name="connsiteX2" fmla="*/ 4957156 w 4957156"/>
              <a:gd name="connsiteY2" fmla="*/ 6061387 h 6061387"/>
              <a:gd name="connsiteX3" fmla="*/ 0 w 4957156"/>
              <a:gd name="connsiteY3" fmla="*/ 6061387 h 606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7156" h="6061387">
                <a:moveTo>
                  <a:pt x="0" y="0"/>
                </a:moveTo>
                <a:lnTo>
                  <a:pt x="4957156" y="0"/>
                </a:lnTo>
                <a:lnTo>
                  <a:pt x="4957156" y="6061387"/>
                </a:lnTo>
                <a:lnTo>
                  <a:pt x="0" y="60613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B6EC7BE-1A42-466E-9365-EDDB832DBDA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7806300" y="5273894"/>
            <a:ext cx="3168212" cy="3168212"/>
          </a:xfrm>
          <a:custGeom>
            <a:avLst/>
            <a:gdLst>
              <a:gd name="connsiteX0" fmla="*/ 1584104 w 3168212"/>
              <a:gd name="connsiteY0" fmla="*/ 0 h 3168212"/>
              <a:gd name="connsiteX1" fmla="*/ 3168212 w 3168212"/>
              <a:gd name="connsiteY1" fmla="*/ 1584106 h 3168212"/>
              <a:gd name="connsiteX2" fmla="*/ 3168212 w 3168212"/>
              <a:gd name="connsiteY2" fmla="*/ 3168212 h 3168212"/>
              <a:gd name="connsiteX3" fmla="*/ 0 w 3168212"/>
              <a:gd name="connsiteY3" fmla="*/ 3168212 h 3168212"/>
              <a:gd name="connsiteX4" fmla="*/ 0 w 3168212"/>
              <a:gd name="connsiteY4" fmla="*/ 1584106 h 3168212"/>
              <a:gd name="connsiteX5" fmla="*/ 1584104 w 3168212"/>
              <a:gd name="connsiteY5" fmla="*/ 0 h 316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68212" h="3168212">
                <a:moveTo>
                  <a:pt x="1584104" y="0"/>
                </a:moveTo>
                <a:cubicBezTo>
                  <a:pt x="2458984" y="0"/>
                  <a:pt x="3168212" y="709229"/>
                  <a:pt x="3168212" y="1584106"/>
                </a:cubicBezTo>
                <a:lnTo>
                  <a:pt x="3168212" y="3168212"/>
                </a:lnTo>
                <a:lnTo>
                  <a:pt x="0" y="3168212"/>
                </a:lnTo>
                <a:lnTo>
                  <a:pt x="0" y="1584106"/>
                </a:lnTo>
                <a:cubicBezTo>
                  <a:pt x="0" y="709229"/>
                  <a:pt x="709228" y="0"/>
                  <a:pt x="158410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04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9148155-6904-4A52-B639-62CAACF257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0747" y="3724766"/>
            <a:ext cx="5666515" cy="3708422"/>
          </a:xfrm>
          <a:custGeom>
            <a:avLst/>
            <a:gdLst>
              <a:gd name="connsiteX0" fmla="*/ 0 w 5666515"/>
              <a:gd name="connsiteY0" fmla="*/ 0 h 3708422"/>
              <a:gd name="connsiteX1" fmla="*/ 5666515 w 5666515"/>
              <a:gd name="connsiteY1" fmla="*/ 0 h 3708422"/>
              <a:gd name="connsiteX2" fmla="*/ 5666515 w 5666515"/>
              <a:gd name="connsiteY2" fmla="*/ 3708422 h 3708422"/>
              <a:gd name="connsiteX3" fmla="*/ 0 w 5666515"/>
              <a:gd name="connsiteY3" fmla="*/ 3708422 h 370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6515" h="3708422">
                <a:moveTo>
                  <a:pt x="0" y="0"/>
                </a:moveTo>
                <a:lnTo>
                  <a:pt x="5666515" y="0"/>
                </a:lnTo>
                <a:lnTo>
                  <a:pt x="5666515" y="3708422"/>
                </a:lnTo>
                <a:lnTo>
                  <a:pt x="0" y="370842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A1402D-0ED8-4427-814F-67C92052003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47017" y="3724766"/>
            <a:ext cx="5666515" cy="3708422"/>
          </a:xfrm>
          <a:custGeom>
            <a:avLst/>
            <a:gdLst>
              <a:gd name="connsiteX0" fmla="*/ 0 w 5666515"/>
              <a:gd name="connsiteY0" fmla="*/ 0 h 3708422"/>
              <a:gd name="connsiteX1" fmla="*/ 5666515 w 5666515"/>
              <a:gd name="connsiteY1" fmla="*/ 0 h 3708422"/>
              <a:gd name="connsiteX2" fmla="*/ 5666515 w 5666515"/>
              <a:gd name="connsiteY2" fmla="*/ 3708422 h 3708422"/>
              <a:gd name="connsiteX3" fmla="*/ 0 w 5666515"/>
              <a:gd name="connsiteY3" fmla="*/ 3708422 h 370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6515" h="3708422">
                <a:moveTo>
                  <a:pt x="0" y="0"/>
                </a:moveTo>
                <a:lnTo>
                  <a:pt x="5666515" y="0"/>
                </a:lnTo>
                <a:lnTo>
                  <a:pt x="5666515" y="3708422"/>
                </a:lnTo>
                <a:lnTo>
                  <a:pt x="0" y="370842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A67AE33-555E-496D-B46E-B4133CA42B2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80747" y="8307704"/>
            <a:ext cx="5666515" cy="3708422"/>
          </a:xfrm>
          <a:custGeom>
            <a:avLst/>
            <a:gdLst>
              <a:gd name="connsiteX0" fmla="*/ 0 w 5666515"/>
              <a:gd name="connsiteY0" fmla="*/ 0 h 3708422"/>
              <a:gd name="connsiteX1" fmla="*/ 5666515 w 5666515"/>
              <a:gd name="connsiteY1" fmla="*/ 0 h 3708422"/>
              <a:gd name="connsiteX2" fmla="*/ 5666515 w 5666515"/>
              <a:gd name="connsiteY2" fmla="*/ 3708422 h 3708422"/>
              <a:gd name="connsiteX3" fmla="*/ 0 w 5666515"/>
              <a:gd name="connsiteY3" fmla="*/ 3708422 h 370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6515" h="3708422">
                <a:moveTo>
                  <a:pt x="0" y="0"/>
                </a:moveTo>
                <a:lnTo>
                  <a:pt x="5666515" y="0"/>
                </a:lnTo>
                <a:lnTo>
                  <a:pt x="5666515" y="3708422"/>
                </a:lnTo>
                <a:lnTo>
                  <a:pt x="0" y="370842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E488208-C60D-4B66-94AF-3401A2A3A5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47017" y="8307704"/>
            <a:ext cx="5666515" cy="3708422"/>
          </a:xfrm>
          <a:custGeom>
            <a:avLst/>
            <a:gdLst>
              <a:gd name="connsiteX0" fmla="*/ 0 w 5666515"/>
              <a:gd name="connsiteY0" fmla="*/ 0 h 3708422"/>
              <a:gd name="connsiteX1" fmla="*/ 5666515 w 5666515"/>
              <a:gd name="connsiteY1" fmla="*/ 0 h 3708422"/>
              <a:gd name="connsiteX2" fmla="*/ 5666515 w 5666515"/>
              <a:gd name="connsiteY2" fmla="*/ 3708422 h 3708422"/>
              <a:gd name="connsiteX3" fmla="*/ 0 w 5666515"/>
              <a:gd name="connsiteY3" fmla="*/ 3708422 h 370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6515" h="3708422">
                <a:moveTo>
                  <a:pt x="0" y="0"/>
                </a:moveTo>
                <a:lnTo>
                  <a:pt x="5666515" y="0"/>
                </a:lnTo>
                <a:lnTo>
                  <a:pt x="5666515" y="3708422"/>
                </a:lnTo>
                <a:lnTo>
                  <a:pt x="0" y="370842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2999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8DF689-F018-4611-A73E-834248747B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31435" y="3848100"/>
            <a:ext cx="4924304" cy="6019800"/>
          </a:xfrm>
          <a:custGeom>
            <a:avLst/>
            <a:gdLst>
              <a:gd name="connsiteX0" fmla="*/ 0 w 4924304"/>
              <a:gd name="connsiteY0" fmla="*/ 0 h 6019800"/>
              <a:gd name="connsiteX1" fmla="*/ 4924304 w 4924304"/>
              <a:gd name="connsiteY1" fmla="*/ 0 h 6019800"/>
              <a:gd name="connsiteX2" fmla="*/ 4924304 w 4924304"/>
              <a:gd name="connsiteY2" fmla="*/ 6019800 h 6019800"/>
              <a:gd name="connsiteX3" fmla="*/ 0 w 4924304"/>
              <a:gd name="connsiteY3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4304" h="6019800">
                <a:moveTo>
                  <a:pt x="0" y="0"/>
                </a:moveTo>
                <a:lnTo>
                  <a:pt x="4924304" y="0"/>
                </a:lnTo>
                <a:lnTo>
                  <a:pt x="4924304" y="6019800"/>
                </a:lnTo>
                <a:lnTo>
                  <a:pt x="0" y="60198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3E62B13-08E6-4503-A75B-0D8D26BCC5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76157" y="3848100"/>
            <a:ext cx="4924304" cy="6019800"/>
          </a:xfrm>
          <a:custGeom>
            <a:avLst/>
            <a:gdLst>
              <a:gd name="connsiteX0" fmla="*/ 0 w 4924304"/>
              <a:gd name="connsiteY0" fmla="*/ 0 h 6019800"/>
              <a:gd name="connsiteX1" fmla="*/ 4924304 w 4924304"/>
              <a:gd name="connsiteY1" fmla="*/ 0 h 6019800"/>
              <a:gd name="connsiteX2" fmla="*/ 4924304 w 4924304"/>
              <a:gd name="connsiteY2" fmla="*/ 6019800 h 6019800"/>
              <a:gd name="connsiteX3" fmla="*/ 0 w 4924304"/>
              <a:gd name="connsiteY3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4304" h="6019800">
                <a:moveTo>
                  <a:pt x="0" y="0"/>
                </a:moveTo>
                <a:lnTo>
                  <a:pt x="4924304" y="0"/>
                </a:lnTo>
                <a:lnTo>
                  <a:pt x="4924304" y="6019800"/>
                </a:lnTo>
                <a:lnTo>
                  <a:pt x="0" y="60198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AB21698-60CC-4702-97BF-97E9486E28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86713" y="3848100"/>
            <a:ext cx="4924304" cy="6019800"/>
          </a:xfrm>
          <a:custGeom>
            <a:avLst/>
            <a:gdLst>
              <a:gd name="connsiteX0" fmla="*/ 0 w 4924304"/>
              <a:gd name="connsiteY0" fmla="*/ 0 h 6019800"/>
              <a:gd name="connsiteX1" fmla="*/ 4924304 w 4924304"/>
              <a:gd name="connsiteY1" fmla="*/ 0 h 6019800"/>
              <a:gd name="connsiteX2" fmla="*/ 4924304 w 4924304"/>
              <a:gd name="connsiteY2" fmla="*/ 6019800 h 6019800"/>
              <a:gd name="connsiteX3" fmla="*/ 0 w 4924304"/>
              <a:gd name="connsiteY3" fmla="*/ 60198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24304" h="6019800">
                <a:moveTo>
                  <a:pt x="0" y="0"/>
                </a:moveTo>
                <a:lnTo>
                  <a:pt x="4924304" y="0"/>
                </a:lnTo>
                <a:lnTo>
                  <a:pt x="4924304" y="6019800"/>
                </a:lnTo>
                <a:lnTo>
                  <a:pt x="0" y="60198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597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1E6AF71-6349-4AA8-B149-0B47D63BBA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88346" y="5140412"/>
            <a:ext cx="6730370" cy="7478627"/>
          </a:xfrm>
          <a:custGeom>
            <a:avLst/>
            <a:gdLst>
              <a:gd name="connsiteX0" fmla="*/ 0 w 6730370"/>
              <a:gd name="connsiteY0" fmla="*/ 0 h 7478627"/>
              <a:gd name="connsiteX1" fmla="*/ 6730370 w 6730370"/>
              <a:gd name="connsiteY1" fmla="*/ 0 h 7478627"/>
              <a:gd name="connsiteX2" fmla="*/ 6730370 w 6730370"/>
              <a:gd name="connsiteY2" fmla="*/ 7478627 h 7478627"/>
              <a:gd name="connsiteX3" fmla="*/ 0 w 6730370"/>
              <a:gd name="connsiteY3" fmla="*/ 7478627 h 747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0370" h="7478627">
                <a:moveTo>
                  <a:pt x="0" y="0"/>
                </a:moveTo>
                <a:lnTo>
                  <a:pt x="6730370" y="0"/>
                </a:lnTo>
                <a:lnTo>
                  <a:pt x="6730370" y="7478627"/>
                </a:lnTo>
                <a:lnTo>
                  <a:pt x="0" y="74786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95C22C7-1BF0-4A7C-96D3-F272F585E3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116800" y="1062039"/>
            <a:ext cx="3165474" cy="3121077"/>
          </a:xfrm>
          <a:custGeom>
            <a:avLst/>
            <a:gdLst>
              <a:gd name="connsiteX0" fmla="*/ 0 w 3165474"/>
              <a:gd name="connsiteY0" fmla="*/ 0 h 3121077"/>
              <a:gd name="connsiteX1" fmla="*/ 3165474 w 3165474"/>
              <a:gd name="connsiteY1" fmla="*/ 0 h 3121077"/>
              <a:gd name="connsiteX2" fmla="*/ 3165474 w 3165474"/>
              <a:gd name="connsiteY2" fmla="*/ 3121077 h 3121077"/>
              <a:gd name="connsiteX3" fmla="*/ 0 w 3165474"/>
              <a:gd name="connsiteY3" fmla="*/ 3121077 h 312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5474" h="3121077">
                <a:moveTo>
                  <a:pt x="0" y="0"/>
                </a:moveTo>
                <a:lnTo>
                  <a:pt x="3165474" y="0"/>
                </a:lnTo>
                <a:lnTo>
                  <a:pt x="3165474" y="3121077"/>
                </a:lnTo>
                <a:lnTo>
                  <a:pt x="0" y="312107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4002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88B679-15AD-4080-9F41-8BE21CC0ED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986616" y="1304177"/>
            <a:ext cx="6378552" cy="11107646"/>
          </a:xfrm>
          <a:custGeom>
            <a:avLst/>
            <a:gdLst>
              <a:gd name="connsiteX0" fmla="*/ 3189276 w 6378552"/>
              <a:gd name="connsiteY0" fmla="*/ 0 h 11107646"/>
              <a:gd name="connsiteX1" fmla="*/ 6378552 w 6378552"/>
              <a:gd name="connsiteY1" fmla="*/ 3189276 h 11107646"/>
              <a:gd name="connsiteX2" fmla="*/ 5444434 w 6378552"/>
              <a:gd name="connsiteY2" fmla="*/ 5444436 h 11107646"/>
              <a:gd name="connsiteX3" fmla="*/ 5324076 w 6378552"/>
              <a:gd name="connsiteY3" fmla="*/ 5553823 h 11107646"/>
              <a:gd name="connsiteX4" fmla="*/ 5444434 w 6378552"/>
              <a:gd name="connsiteY4" fmla="*/ 5663212 h 11107646"/>
              <a:gd name="connsiteX5" fmla="*/ 6378552 w 6378552"/>
              <a:gd name="connsiteY5" fmla="*/ 7918370 h 11107646"/>
              <a:gd name="connsiteX6" fmla="*/ 3189276 w 6378552"/>
              <a:gd name="connsiteY6" fmla="*/ 11107646 h 11107646"/>
              <a:gd name="connsiteX7" fmla="*/ 0 w 6378552"/>
              <a:gd name="connsiteY7" fmla="*/ 7918370 h 11107646"/>
              <a:gd name="connsiteX8" fmla="*/ 934116 w 6378552"/>
              <a:gd name="connsiteY8" fmla="*/ 5663212 h 11107646"/>
              <a:gd name="connsiteX9" fmla="*/ 1054474 w 6378552"/>
              <a:gd name="connsiteY9" fmla="*/ 5553823 h 11107646"/>
              <a:gd name="connsiteX10" fmla="*/ 934116 w 6378552"/>
              <a:gd name="connsiteY10" fmla="*/ 5444436 h 11107646"/>
              <a:gd name="connsiteX11" fmla="*/ 0 w 6378552"/>
              <a:gd name="connsiteY11" fmla="*/ 3189276 h 11107646"/>
              <a:gd name="connsiteX12" fmla="*/ 3189276 w 6378552"/>
              <a:gd name="connsiteY12" fmla="*/ 0 h 1110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78552" h="11107646">
                <a:moveTo>
                  <a:pt x="3189276" y="0"/>
                </a:moveTo>
                <a:cubicBezTo>
                  <a:pt x="4950664" y="0"/>
                  <a:pt x="6378552" y="1427887"/>
                  <a:pt x="6378552" y="3189276"/>
                </a:cubicBezTo>
                <a:cubicBezTo>
                  <a:pt x="6378552" y="4069971"/>
                  <a:pt x="6021580" y="4867290"/>
                  <a:pt x="5444434" y="5444436"/>
                </a:cubicBezTo>
                <a:lnTo>
                  <a:pt x="5324076" y="5553823"/>
                </a:lnTo>
                <a:lnTo>
                  <a:pt x="5444434" y="5663212"/>
                </a:lnTo>
                <a:cubicBezTo>
                  <a:pt x="6021580" y="6240357"/>
                  <a:pt x="6378552" y="7037676"/>
                  <a:pt x="6378552" y="7918370"/>
                </a:cubicBezTo>
                <a:cubicBezTo>
                  <a:pt x="6378552" y="9679759"/>
                  <a:pt x="4950664" y="11107646"/>
                  <a:pt x="3189276" y="11107646"/>
                </a:cubicBezTo>
                <a:cubicBezTo>
                  <a:pt x="1427888" y="11107646"/>
                  <a:pt x="0" y="9679759"/>
                  <a:pt x="0" y="7918370"/>
                </a:cubicBezTo>
                <a:cubicBezTo>
                  <a:pt x="0" y="7037676"/>
                  <a:pt x="356972" y="6240357"/>
                  <a:pt x="934116" y="5663212"/>
                </a:cubicBezTo>
                <a:lnTo>
                  <a:pt x="1054474" y="5553823"/>
                </a:lnTo>
                <a:lnTo>
                  <a:pt x="934116" y="5444436"/>
                </a:lnTo>
                <a:cubicBezTo>
                  <a:pt x="356972" y="4867290"/>
                  <a:pt x="0" y="4069971"/>
                  <a:pt x="0" y="3189276"/>
                </a:cubicBezTo>
                <a:cubicBezTo>
                  <a:pt x="0" y="1427887"/>
                  <a:pt x="1427888" y="0"/>
                  <a:pt x="318927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030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1160E1-871A-43BA-8920-E6A420F8F5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30113" y="2050900"/>
            <a:ext cx="7344978" cy="9614200"/>
          </a:xfrm>
          <a:custGeom>
            <a:avLst/>
            <a:gdLst>
              <a:gd name="connsiteX0" fmla="*/ 0 w 7344978"/>
              <a:gd name="connsiteY0" fmla="*/ 0 h 9614200"/>
              <a:gd name="connsiteX1" fmla="*/ 7344978 w 7344978"/>
              <a:gd name="connsiteY1" fmla="*/ 0 h 9614200"/>
              <a:gd name="connsiteX2" fmla="*/ 7344978 w 7344978"/>
              <a:gd name="connsiteY2" fmla="*/ 5941711 h 9614200"/>
              <a:gd name="connsiteX3" fmla="*/ 3672490 w 7344978"/>
              <a:gd name="connsiteY3" fmla="*/ 9614200 h 9614200"/>
              <a:gd name="connsiteX4" fmla="*/ 0 w 7344978"/>
              <a:gd name="connsiteY4" fmla="*/ 5941711 h 961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44978" h="9614200">
                <a:moveTo>
                  <a:pt x="0" y="0"/>
                </a:moveTo>
                <a:lnTo>
                  <a:pt x="7344978" y="0"/>
                </a:lnTo>
                <a:lnTo>
                  <a:pt x="7344978" y="5941711"/>
                </a:lnTo>
                <a:cubicBezTo>
                  <a:pt x="7344978" y="7969971"/>
                  <a:pt x="5700749" y="9614200"/>
                  <a:pt x="3672490" y="9614200"/>
                </a:cubicBezTo>
                <a:cubicBezTo>
                  <a:pt x="1644230" y="9614200"/>
                  <a:pt x="0" y="7969971"/>
                  <a:pt x="0" y="594171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923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55F806-6D5E-4A9F-BEDA-E782CBFD0C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114776" y="3978876"/>
            <a:ext cx="3800660" cy="5758248"/>
          </a:xfrm>
          <a:custGeom>
            <a:avLst/>
            <a:gdLst>
              <a:gd name="connsiteX0" fmla="*/ 1900328 w 3800660"/>
              <a:gd name="connsiteY0" fmla="*/ 0 h 5758248"/>
              <a:gd name="connsiteX1" fmla="*/ 3800660 w 3800660"/>
              <a:gd name="connsiteY1" fmla="*/ 1900330 h 5758248"/>
              <a:gd name="connsiteX2" fmla="*/ 3800660 w 3800660"/>
              <a:gd name="connsiteY2" fmla="*/ 3857918 h 5758248"/>
              <a:gd name="connsiteX3" fmla="*/ 1900328 w 3800660"/>
              <a:gd name="connsiteY3" fmla="*/ 5758248 h 5758248"/>
              <a:gd name="connsiteX4" fmla="*/ 0 w 3800660"/>
              <a:gd name="connsiteY4" fmla="*/ 3857918 h 5758248"/>
              <a:gd name="connsiteX5" fmla="*/ 0 w 3800660"/>
              <a:gd name="connsiteY5" fmla="*/ 1900330 h 5758248"/>
              <a:gd name="connsiteX6" fmla="*/ 1900328 w 3800660"/>
              <a:gd name="connsiteY6" fmla="*/ 0 h 575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00660" h="5758248">
                <a:moveTo>
                  <a:pt x="1900328" y="0"/>
                </a:moveTo>
                <a:cubicBezTo>
                  <a:pt x="2949852" y="0"/>
                  <a:pt x="3800660" y="850807"/>
                  <a:pt x="3800660" y="1900330"/>
                </a:cubicBezTo>
                <a:lnTo>
                  <a:pt x="3800660" y="3857918"/>
                </a:lnTo>
                <a:cubicBezTo>
                  <a:pt x="3800660" y="4907441"/>
                  <a:pt x="2949852" y="5758248"/>
                  <a:pt x="1900328" y="5758248"/>
                </a:cubicBezTo>
                <a:cubicBezTo>
                  <a:pt x="850806" y="5758248"/>
                  <a:pt x="0" y="4907441"/>
                  <a:pt x="0" y="3857918"/>
                </a:cubicBezTo>
                <a:lnTo>
                  <a:pt x="0" y="1900330"/>
                </a:lnTo>
                <a:cubicBezTo>
                  <a:pt x="0" y="850807"/>
                  <a:pt x="850806" y="0"/>
                  <a:pt x="190032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78E5983-25EC-4FED-A2F2-CFD797B91D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0719" y="2050901"/>
            <a:ext cx="6345734" cy="9614201"/>
          </a:xfrm>
          <a:custGeom>
            <a:avLst/>
            <a:gdLst>
              <a:gd name="connsiteX0" fmla="*/ 3172868 w 6345734"/>
              <a:gd name="connsiteY0" fmla="*/ 0 h 9614201"/>
              <a:gd name="connsiteX1" fmla="*/ 6345734 w 6345734"/>
              <a:gd name="connsiteY1" fmla="*/ 3172867 h 9614201"/>
              <a:gd name="connsiteX2" fmla="*/ 6345734 w 6345734"/>
              <a:gd name="connsiteY2" fmla="*/ 6441333 h 9614201"/>
              <a:gd name="connsiteX3" fmla="*/ 3172868 w 6345734"/>
              <a:gd name="connsiteY3" fmla="*/ 9614200 h 9614201"/>
              <a:gd name="connsiteX4" fmla="*/ 3172868 w 6345734"/>
              <a:gd name="connsiteY4" fmla="*/ 9614201 h 9614201"/>
              <a:gd name="connsiteX5" fmla="*/ 1 w 6345734"/>
              <a:gd name="connsiteY5" fmla="*/ 6441334 h 9614201"/>
              <a:gd name="connsiteX6" fmla="*/ 0 w 6345734"/>
              <a:gd name="connsiteY6" fmla="*/ 3172867 h 9614201"/>
              <a:gd name="connsiteX7" fmla="*/ 3172868 w 6345734"/>
              <a:gd name="connsiteY7" fmla="*/ 0 h 9614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45734" h="9614201">
                <a:moveTo>
                  <a:pt x="3172868" y="0"/>
                </a:moveTo>
                <a:cubicBezTo>
                  <a:pt x="4925193" y="0"/>
                  <a:pt x="6345734" y="1420541"/>
                  <a:pt x="6345734" y="3172867"/>
                </a:cubicBezTo>
                <a:lnTo>
                  <a:pt x="6345734" y="6441333"/>
                </a:lnTo>
                <a:cubicBezTo>
                  <a:pt x="6345734" y="8193659"/>
                  <a:pt x="4925193" y="9614200"/>
                  <a:pt x="3172868" y="9614200"/>
                </a:cubicBezTo>
                <a:lnTo>
                  <a:pt x="3172868" y="9614201"/>
                </a:lnTo>
                <a:cubicBezTo>
                  <a:pt x="1420543" y="9614201"/>
                  <a:pt x="1" y="8193660"/>
                  <a:pt x="1" y="6441334"/>
                </a:cubicBezTo>
                <a:cubicBezTo>
                  <a:pt x="1" y="5351845"/>
                  <a:pt x="0" y="4262357"/>
                  <a:pt x="0" y="3172867"/>
                </a:cubicBezTo>
                <a:cubicBezTo>
                  <a:pt x="0" y="1420541"/>
                  <a:pt x="1420541" y="0"/>
                  <a:pt x="317286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304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2998C37-928F-4788-8711-CC084C356D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8390" y="1062038"/>
            <a:ext cx="8961351" cy="9835902"/>
          </a:xfrm>
          <a:custGeom>
            <a:avLst/>
            <a:gdLst>
              <a:gd name="connsiteX0" fmla="*/ 0 w 8961351"/>
              <a:gd name="connsiteY0" fmla="*/ 0 h 9835902"/>
              <a:gd name="connsiteX1" fmla="*/ 8961351 w 8961351"/>
              <a:gd name="connsiteY1" fmla="*/ 0 h 9835902"/>
              <a:gd name="connsiteX2" fmla="*/ 8961351 w 8961351"/>
              <a:gd name="connsiteY2" fmla="*/ 9835902 h 9835902"/>
              <a:gd name="connsiteX3" fmla="*/ 0 w 8961351"/>
              <a:gd name="connsiteY3" fmla="*/ 9835902 h 983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1351" h="9835902">
                <a:moveTo>
                  <a:pt x="0" y="0"/>
                </a:moveTo>
                <a:lnTo>
                  <a:pt x="8961351" y="0"/>
                </a:lnTo>
                <a:lnTo>
                  <a:pt x="8961351" y="9835902"/>
                </a:lnTo>
                <a:lnTo>
                  <a:pt x="0" y="98359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5DF008-3CB6-47EB-9660-8DB80CF2BE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89430" y="6858000"/>
            <a:ext cx="5280618" cy="5795962"/>
          </a:xfrm>
          <a:custGeom>
            <a:avLst/>
            <a:gdLst>
              <a:gd name="connsiteX0" fmla="*/ 0 w 5280618"/>
              <a:gd name="connsiteY0" fmla="*/ 0 h 5795962"/>
              <a:gd name="connsiteX1" fmla="*/ 5280618 w 5280618"/>
              <a:gd name="connsiteY1" fmla="*/ 0 h 5795962"/>
              <a:gd name="connsiteX2" fmla="*/ 5280618 w 5280618"/>
              <a:gd name="connsiteY2" fmla="*/ 5795962 h 5795962"/>
              <a:gd name="connsiteX3" fmla="*/ 0 w 5280618"/>
              <a:gd name="connsiteY3" fmla="*/ 5795962 h 579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0618" h="5795962">
                <a:moveTo>
                  <a:pt x="0" y="0"/>
                </a:moveTo>
                <a:lnTo>
                  <a:pt x="5280618" y="0"/>
                </a:lnTo>
                <a:lnTo>
                  <a:pt x="5280618" y="5795962"/>
                </a:lnTo>
                <a:lnTo>
                  <a:pt x="0" y="579596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3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5B15290-A0D7-4005-8E8C-9F28FF1C3D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8389" y="8044648"/>
            <a:ext cx="4234394" cy="4574391"/>
          </a:xfrm>
          <a:custGeom>
            <a:avLst/>
            <a:gdLst>
              <a:gd name="connsiteX0" fmla="*/ 2117196 w 4234394"/>
              <a:gd name="connsiteY0" fmla="*/ 0 h 4574391"/>
              <a:gd name="connsiteX1" fmla="*/ 4234394 w 4234394"/>
              <a:gd name="connsiteY1" fmla="*/ 2117197 h 4574391"/>
              <a:gd name="connsiteX2" fmla="*/ 4234394 w 4234394"/>
              <a:gd name="connsiteY2" fmla="*/ 4574391 h 4574391"/>
              <a:gd name="connsiteX3" fmla="*/ 0 w 4234394"/>
              <a:gd name="connsiteY3" fmla="*/ 4574391 h 4574391"/>
              <a:gd name="connsiteX4" fmla="*/ 0 w 4234394"/>
              <a:gd name="connsiteY4" fmla="*/ 2117197 h 4574391"/>
              <a:gd name="connsiteX5" fmla="*/ 2117196 w 4234394"/>
              <a:gd name="connsiteY5" fmla="*/ 0 h 457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4394" h="4574391">
                <a:moveTo>
                  <a:pt x="2117196" y="0"/>
                </a:moveTo>
                <a:cubicBezTo>
                  <a:pt x="3286493" y="0"/>
                  <a:pt x="4234394" y="947901"/>
                  <a:pt x="4234394" y="2117197"/>
                </a:cubicBezTo>
                <a:lnTo>
                  <a:pt x="4234394" y="4574391"/>
                </a:lnTo>
                <a:lnTo>
                  <a:pt x="0" y="4574391"/>
                </a:lnTo>
                <a:lnTo>
                  <a:pt x="0" y="2117197"/>
                </a:lnTo>
                <a:cubicBezTo>
                  <a:pt x="0" y="947901"/>
                  <a:pt x="947900" y="0"/>
                  <a:pt x="211719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55837FD-D07C-4288-BDFF-BD8957C507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231864" y="1946943"/>
            <a:ext cx="8185685" cy="8435923"/>
          </a:xfrm>
          <a:custGeom>
            <a:avLst/>
            <a:gdLst>
              <a:gd name="connsiteX0" fmla="*/ 0 w 8185685"/>
              <a:gd name="connsiteY0" fmla="*/ 0 h 8435923"/>
              <a:gd name="connsiteX1" fmla="*/ 8185685 w 8185685"/>
              <a:gd name="connsiteY1" fmla="*/ 0 h 8435923"/>
              <a:gd name="connsiteX2" fmla="*/ 8185685 w 8185685"/>
              <a:gd name="connsiteY2" fmla="*/ 8435923 h 8435923"/>
              <a:gd name="connsiteX3" fmla="*/ 0 w 8185685"/>
              <a:gd name="connsiteY3" fmla="*/ 8435923 h 8435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5685" h="8435923">
                <a:moveTo>
                  <a:pt x="0" y="0"/>
                </a:moveTo>
                <a:lnTo>
                  <a:pt x="8185685" y="0"/>
                </a:lnTo>
                <a:lnTo>
                  <a:pt x="8185685" y="8435923"/>
                </a:lnTo>
                <a:lnTo>
                  <a:pt x="0" y="843592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078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254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6064548-6531-4D43-8C27-1FAB17F1F3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8388" y="1003044"/>
            <a:ext cx="8961351" cy="9835902"/>
          </a:xfrm>
          <a:custGeom>
            <a:avLst/>
            <a:gdLst>
              <a:gd name="connsiteX0" fmla="*/ 0 w 8961351"/>
              <a:gd name="connsiteY0" fmla="*/ 0 h 9835902"/>
              <a:gd name="connsiteX1" fmla="*/ 8961351 w 8961351"/>
              <a:gd name="connsiteY1" fmla="*/ 0 h 9835902"/>
              <a:gd name="connsiteX2" fmla="*/ 8961351 w 8961351"/>
              <a:gd name="connsiteY2" fmla="*/ 9835902 h 9835902"/>
              <a:gd name="connsiteX3" fmla="*/ 0 w 8961351"/>
              <a:gd name="connsiteY3" fmla="*/ 9835902 h 9835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1351" h="9835902">
                <a:moveTo>
                  <a:pt x="0" y="0"/>
                </a:moveTo>
                <a:lnTo>
                  <a:pt x="8961351" y="0"/>
                </a:lnTo>
                <a:lnTo>
                  <a:pt x="8961351" y="9835902"/>
                </a:lnTo>
                <a:lnTo>
                  <a:pt x="0" y="983590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827380-FD57-42EF-B687-D853786B45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084392" y="1949982"/>
            <a:ext cx="4234396" cy="4574391"/>
          </a:xfrm>
          <a:custGeom>
            <a:avLst/>
            <a:gdLst>
              <a:gd name="connsiteX0" fmla="*/ 2117198 w 4234396"/>
              <a:gd name="connsiteY0" fmla="*/ 0 h 4574391"/>
              <a:gd name="connsiteX1" fmla="*/ 4234396 w 4234396"/>
              <a:gd name="connsiteY1" fmla="*/ 2117197 h 4574391"/>
              <a:gd name="connsiteX2" fmla="*/ 4234396 w 4234396"/>
              <a:gd name="connsiteY2" fmla="*/ 4574391 h 4574391"/>
              <a:gd name="connsiteX3" fmla="*/ 0 w 4234396"/>
              <a:gd name="connsiteY3" fmla="*/ 4574391 h 4574391"/>
              <a:gd name="connsiteX4" fmla="*/ 0 w 4234396"/>
              <a:gd name="connsiteY4" fmla="*/ 2117197 h 4574391"/>
              <a:gd name="connsiteX5" fmla="*/ 2117198 w 4234396"/>
              <a:gd name="connsiteY5" fmla="*/ 0 h 457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4396" h="4574391">
                <a:moveTo>
                  <a:pt x="2117198" y="0"/>
                </a:moveTo>
                <a:cubicBezTo>
                  <a:pt x="3286494" y="0"/>
                  <a:pt x="4234396" y="947901"/>
                  <a:pt x="4234396" y="2117197"/>
                </a:cubicBezTo>
                <a:lnTo>
                  <a:pt x="4234396" y="4574391"/>
                </a:lnTo>
                <a:lnTo>
                  <a:pt x="0" y="4574391"/>
                </a:lnTo>
                <a:lnTo>
                  <a:pt x="0" y="2117197"/>
                </a:lnTo>
                <a:cubicBezTo>
                  <a:pt x="0" y="947901"/>
                  <a:pt x="947902" y="0"/>
                  <a:pt x="211719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598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34F2CF6-59FF-451B-B7DB-B7967DA854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334" y="2644345"/>
            <a:ext cx="12354508" cy="7265774"/>
          </a:xfrm>
          <a:custGeom>
            <a:avLst/>
            <a:gdLst>
              <a:gd name="connsiteX0" fmla="*/ 2431923 w 12354508"/>
              <a:gd name="connsiteY0" fmla="*/ 0 h 7265774"/>
              <a:gd name="connsiteX1" fmla="*/ 4308515 w 12354508"/>
              <a:gd name="connsiteY1" fmla="*/ 1322034 h 7265774"/>
              <a:gd name="connsiteX2" fmla="*/ 4368817 w 12354508"/>
              <a:gd name="connsiteY2" fmla="*/ 1442499 h 7265774"/>
              <a:gd name="connsiteX3" fmla="*/ 4429119 w 12354508"/>
              <a:gd name="connsiteY3" fmla="*/ 1322034 h 7265774"/>
              <a:gd name="connsiteX4" fmla="*/ 6305710 w 12354508"/>
              <a:gd name="connsiteY4" fmla="*/ 0 h 7265774"/>
              <a:gd name="connsiteX5" fmla="*/ 8025340 w 12354508"/>
              <a:gd name="connsiteY5" fmla="*/ 1064048 h 7265774"/>
              <a:gd name="connsiteX6" fmla="*/ 8114147 w 12354508"/>
              <a:gd name="connsiteY6" fmla="*/ 1210014 h 7265774"/>
              <a:gd name="connsiteX7" fmla="*/ 8202954 w 12354508"/>
              <a:gd name="connsiteY7" fmla="*/ 1064048 h 7265774"/>
              <a:gd name="connsiteX8" fmla="*/ 9922584 w 12354508"/>
              <a:gd name="connsiteY8" fmla="*/ 0 h 7265774"/>
              <a:gd name="connsiteX9" fmla="*/ 12354508 w 12354508"/>
              <a:gd name="connsiteY9" fmla="*/ 3632887 h 7265774"/>
              <a:gd name="connsiteX10" fmla="*/ 9922584 w 12354508"/>
              <a:gd name="connsiteY10" fmla="*/ 7265774 h 7265774"/>
              <a:gd name="connsiteX11" fmla="*/ 8202954 w 12354508"/>
              <a:gd name="connsiteY11" fmla="*/ 6201726 h 7265774"/>
              <a:gd name="connsiteX12" fmla="*/ 8114147 w 12354508"/>
              <a:gd name="connsiteY12" fmla="*/ 6055760 h 7265774"/>
              <a:gd name="connsiteX13" fmla="*/ 8025340 w 12354508"/>
              <a:gd name="connsiteY13" fmla="*/ 6201726 h 7265774"/>
              <a:gd name="connsiteX14" fmla="*/ 6305710 w 12354508"/>
              <a:gd name="connsiteY14" fmla="*/ 7265774 h 7265774"/>
              <a:gd name="connsiteX15" fmla="*/ 4429119 w 12354508"/>
              <a:gd name="connsiteY15" fmla="*/ 5943740 h 7265774"/>
              <a:gd name="connsiteX16" fmla="*/ 4368817 w 12354508"/>
              <a:gd name="connsiteY16" fmla="*/ 5823276 h 7265774"/>
              <a:gd name="connsiteX17" fmla="*/ 4308515 w 12354508"/>
              <a:gd name="connsiteY17" fmla="*/ 5943740 h 7265774"/>
              <a:gd name="connsiteX18" fmla="*/ 2431923 w 12354508"/>
              <a:gd name="connsiteY18" fmla="*/ 7265774 h 7265774"/>
              <a:gd name="connsiteX19" fmla="*/ 0 w 12354508"/>
              <a:gd name="connsiteY19" fmla="*/ 3632887 h 7265774"/>
              <a:gd name="connsiteX20" fmla="*/ 2431923 w 12354508"/>
              <a:gd name="connsiteY20" fmla="*/ 0 h 726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354508" h="7265774">
                <a:moveTo>
                  <a:pt x="2431923" y="0"/>
                </a:moveTo>
                <a:cubicBezTo>
                  <a:pt x="3187425" y="0"/>
                  <a:pt x="3862463" y="514635"/>
                  <a:pt x="4308515" y="1322034"/>
                </a:cubicBezTo>
                <a:lnTo>
                  <a:pt x="4368817" y="1442499"/>
                </a:lnTo>
                <a:lnTo>
                  <a:pt x="4429119" y="1322034"/>
                </a:lnTo>
                <a:cubicBezTo>
                  <a:pt x="4875170" y="514635"/>
                  <a:pt x="5550208" y="0"/>
                  <a:pt x="6305710" y="0"/>
                </a:cubicBezTo>
                <a:cubicBezTo>
                  <a:pt x="6977267" y="0"/>
                  <a:pt x="7585248" y="406625"/>
                  <a:pt x="8025340" y="1064048"/>
                </a:cubicBezTo>
                <a:lnTo>
                  <a:pt x="8114147" y="1210014"/>
                </a:lnTo>
                <a:lnTo>
                  <a:pt x="8202954" y="1064048"/>
                </a:lnTo>
                <a:cubicBezTo>
                  <a:pt x="8643046" y="406625"/>
                  <a:pt x="9251027" y="0"/>
                  <a:pt x="9922584" y="0"/>
                </a:cubicBezTo>
                <a:cubicBezTo>
                  <a:pt x="11265698" y="0"/>
                  <a:pt x="12354508" y="1626499"/>
                  <a:pt x="12354508" y="3632887"/>
                </a:cubicBezTo>
                <a:cubicBezTo>
                  <a:pt x="12354508" y="5639275"/>
                  <a:pt x="11265698" y="7265774"/>
                  <a:pt x="9922584" y="7265774"/>
                </a:cubicBezTo>
                <a:cubicBezTo>
                  <a:pt x="9251027" y="7265774"/>
                  <a:pt x="8643046" y="6859149"/>
                  <a:pt x="8202954" y="6201726"/>
                </a:cubicBezTo>
                <a:lnTo>
                  <a:pt x="8114147" y="6055760"/>
                </a:lnTo>
                <a:lnTo>
                  <a:pt x="8025340" y="6201726"/>
                </a:lnTo>
                <a:cubicBezTo>
                  <a:pt x="7585248" y="6859149"/>
                  <a:pt x="6977267" y="7265774"/>
                  <a:pt x="6305710" y="7265774"/>
                </a:cubicBezTo>
                <a:cubicBezTo>
                  <a:pt x="5550208" y="7265774"/>
                  <a:pt x="4875170" y="6751140"/>
                  <a:pt x="4429119" y="5943740"/>
                </a:cubicBezTo>
                <a:lnTo>
                  <a:pt x="4368817" y="5823276"/>
                </a:lnTo>
                <a:lnTo>
                  <a:pt x="4308515" y="5943740"/>
                </a:lnTo>
                <a:cubicBezTo>
                  <a:pt x="3862463" y="6751140"/>
                  <a:pt x="3187425" y="7265774"/>
                  <a:pt x="2431923" y="7265774"/>
                </a:cubicBezTo>
                <a:cubicBezTo>
                  <a:pt x="1088809" y="7265774"/>
                  <a:pt x="0" y="5639275"/>
                  <a:pt x="0" y="3632887"/>
                </a:cubicBezTo>
                <a:cubicBezTo>
                  <a:pt x="0" y="1626499"/>
                  <a:pt x="1088809" y="0"/>
                  <a:pt x="243192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1EDED3-78F9-4A37-9A11-75BDB201F7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3401" y="2050900"/>
            <a:ext cx="7864592" cy="9614200"/>
          </a:xfrm>
          <a:custGeom>
            <a:avLst/>
            <a:gdLst>
              <a:gd name="connsiteX0" fmla="*/ 0 w 7864592"/>
              <a:gd name="connsiteY0" fmla="*/ 0 h 9614200"/>
              <a:gd name="connsiteX1" fmla="*/ 7864592 w 7864592"/>
              <a:gd name="connsiteY1" fmla="*/ 0 h 9614200"/>
              <a:gd name="connsiteX2" fmla="*/ 7864592 w 7864592"/>
              <a:gd name="connsiteY2" fmla="*/ 9614200 h 9614200"/>
              <a:gd name="connsiteX3" fmla="*/ 0 w 7864592"/>
              <a:gd name="connsiteY3" fmla="*/ 9614200 h 961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4592" h="9614200">
                <a:moveTo>
                  <a:pt x="0" y="0"/>
                </a:moveTo>
                <a:lnTo>
                  <a:pt x="7864592" y="0"/>
                </a:lnTo>
                <a:lnTo>
                  <a:pt x="7864592" y="9614200"/>
                </a:lnTo>
                <a:lnTo>
                  <a:pt x="0" y="96142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952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0340F60-76DE-42E9-BC26-A90280D052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1236" y="6341424"/>
            <a:ext cx="3002268" cy="3243331"/>
          </a:xfrm>
          <a:custGeom>
            <a:avLst/>
            <a:gdLst>
              <a:gd name="connsiteX0" fmla="*/ 0 w 3002268"/>
              <a:gd name="connsiteY0" fmla="*/ 0 h 3243331"/>
              <a:gd name="connsiteX1" fmla="*/ 3002268 w 3002268"/>
              <a:gd name="connsiteY1" fmla="*/ 0 h 3243331"/>
              <a:gd name="connsiteX2" fmla="*/ 3002268 w 3002268"/>
              <a:gd name="connsiteY2" fmla="*/ 3243331 h 3243331"/>
              <a:gd name="connsiteX3" fmla="*/ 0 w 3002268"/>
              <a:gd name="connsiteY3" fmla="*/ 3243331 h 324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268" h="3243331">
                <a:moveTo>
                  <a:pt x="0" y="0"/>
                </a:moveTo>
                <a:lnTo>
                  <a:pt x="3002268" y="0"/>
                </a:lnTo>
                <a:lnTo>
                  <a:pt x="3002268" y="3243331"/>
                </a:lnTo>
                <a:lnTo>
                  <a:pt x="0" y="324333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983C3B-697A-484A-82A3-9295503532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22154" y="6341424"/>
            <a:ext cx="3002268" cy="3243331"/>
          </a:xfrm>
          <a:custGeom>
            <a:avLst/>
            <a:gdLst>
              <a:gd name="connsiteX0" fmla="*/ 0 w 3002268"/>
              <a:gd name="connsiteY0" fmla="*/ 0 h 3243331"/>
              <a:gd name="connsiteX1" fmla="*/ 3002268 w 3002268"/>
              <a:gd name="connsiteY1" fmla="*/ 0 h 3243331"/>
              <a:gd name="connsiteX2" fmla="*/ 3002268 w 3002268"/>
              <a:gd name="connsiteY2" fmla="*/ 3243331 h 3243331"/>
              <a:gd name="connsiteX3" fmla="*/ 0 w 3002268"/>
              <a:gd name="connsiteY3" fmla="*/ 3243331 h 324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268" h="3243331">
                <a:moveTo>
                  <a:pt x="0" y="0"/>
                </a:moveTo>
                <a:lnTo>
                  <a:pt x="3002268" y="0"/>
                </a:lnTo>
                <a:lnTo>
                  <a:pt x="3002268" y="3243331"/>
                </a:lnTo>
                <a:lnTo>
                  <a:pt x="0" y="324333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99E13F1-CAD4-4D66-A861-9AAFC52FB9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943072" y="6341424"/>
            <a:ext cx="3002268" cy="3243331"/>
          </a:xfrm>
          <a:custGeom>
            <a:avLst/>
            <a:gdLst>
              <a:gd name="connsiteX0" fmla="*/ 0 w 3002268"/>
              <a:gd name="connsiteY0" fmla="*/ 0 h 3243331"/>
              <a:gd name="connsiteX1" fmla="*/ 3002268 w 3002268"/>
              <a:gd name="connsiteY1" fmla="*/ 0 h 3243331"/>
              <a:gd name="connsiteX2" fmla="*/ 3002268 w 3002268"/>
              <a:gd name="connsiteY2" fmla="*/ 3243331 h 3243331"/>
              <a:gd name="connsiteX3" fmla="*/ 0 w 3002268"/>
              <a:gd name="connsiteY3" fmla="*/ 3243331 h 324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268" h="3243331">
                <a:moveTo>
                  <a:pt x="0" y="0"/>
                </a:moveTo>
                <a:lnTo>
                  <a:pt x="3002268" y="0"/>
                </a:lnTo>
                <a:lnTo>
                  <a:pt x="3002268" y="3243331"/>
                </a:lnTo>
                <a:lnTo>
                  <a:pt x="0" y="324333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4BC929-4759-4EF1-8B07-96797CCEB6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663990" y="6341424"/>
            <a:ext cx="3002268" cy="3243331"/>
          </a:xfrm>
          <a:custGeom>
            <a:avLst/>
            <a:gdLst>
              <a:gd name="connsiteX0" fmla="*/ 0 w 3002268"/>
              <a:gd name="connsiteY0" fmla="*/ 0 h 3243331"/>
              <a:gd name="connsiteX1" fmla="*/ 3002268 w 3002268"/>
              <a:gd name="connsiteY1" fmla="*/ 0 h 3243331"/>
              <a:gd name="connsiteX2" fmla="*/ 3002268 w 3002268"/>
              <a:gd name="connsiteY2" fmla="*/ 3243331 h 3243331"/>
              <a:gd name="connsiteX3" fmla="*/ 0 w 3002268"/>
              <a:gd name="connsiteY3" fmla="*/ 3243331 h 324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268" h="3243331">
                <a:moveTo>
                  <a:pt x="0" y="0"/>
                </a:moveTo>
                <a:lnTo>
                  <a:pt x="3002268" y="0"/>
                </a:lnTo>
                <a:lnTo>
                  <a:pt x="3002268" y="3243331"/>
                </a:lnTo>
                <a:lnTo>
                  <a:pt x="0" y="324333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8A942B0-CFB3-4F86-8682-5196DB8F30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1384907" y="6341424"/>
            <a:ext cx="3002268" cy="3243331"/>
          </a:xfrm>
          <a:custGeom>
            <a:avLst/>
            <a:gdLst>
              <a:gd name="connsiteX0" fmla="*/ 0 w 3002268"/>
              <a:gd name="connsiteY0" fmla="*/ 0 h 3243331"/>
              <a:gd name="connsiteX1" fmla="*/ 3002268 w 3002268"/>
              <a:gd name="connsiteY1" fmla="*/ 0 h 3243331"/>
              <a:gd name="connsiteX2" fmla="*/ 3002268 w 3002268"/>
              <a:gd name="connsiteY2" fmla="*/ 3243331 h 3243331"/>
              <a:gd name="connsiteX3" fmla="*/ 0 w 3002268"/>
              <a:gd name="connsiteY3" fmla="*/ 3243331 h 3243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2268" h="3243331">
                <a:moveTo>
                  <a:pt x="0" y="0"/>
                </a:moveTo>
                <a:lnTo>
                  <a:pt x="3002268" y="0"/>
                </a:lnTo>
                <a:lnTo>
                  <a:pt x="3002268" y="3243331"/>
                </a:lnTo>
                <a:lnTo>
                  <a:pt x="0" y="324333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39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7CBC11E-381C-465D-8388-23694E0CF6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62038"/>
            <a:ext cx="10351112" cy="12653886"/>
          </a:xfrm>
          <a:custGeom>
            <a:avLst/>
            <a:gdLst>
              <a:gd name="connsiteX0" fmla="*/ 0 w 10351112"/>
              <a:gd name="connsiteY0" fmla="*/ 0 h 12653886"/>
              <a:gd name="connsiteX1" fmla="*/ 10351112 w 10351112"/>
              <a:gd name="connsiteY1" fmla="*/ 0 h 12653886"/>
              <a:gd name="connsiteX2" fmla="*/ 10351112 w 10351112"/>
              <a:gd name="connsiteY2" fmla="*/ 12653886 h 12653886"/>
              <a:gd name="connsiteX3" fmla="*/ 0 w 10351112"/>
              <a:gd name="connsiteY3" fmla="*/ 12653886 h 1265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1112" h="12653886">
                <a:moveTo>
                  <a:pt x="0" y="0"/>
                </a:moveTo>
                <a:lnTo>
                  <a:pt x="10351112" y="0"/>
                </a:lnTo>
                <a:lnTo>
                  <a:pt x="10351112" y="12653886"/>
                </a:lnTo>
                <a:lnTo>
                  <a:pt x="0" y="1265388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041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CBCE6B-416A-4FA6-90F2-617A276D11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6"/>
            <a:ext cx="11219816" cy="13715848"/>
          </a:xfrm>
          <a:custGeom>
            <a:avLst/>
            <a:gdLst>
              <a:gd name="connsiteX0" fmla="*/ 0 w 11219816"/>
              <a:gd name="connsiteY0" fmla="*/ 0 h 13715848"/>
              <a:gd name="connsiteX1" fmla="*/ 11219816 w 11219816"/>
              <a:gd name="connsiteY1" fmla="*/ 0 h 13715848"/>
              <a:gd name="connsiteX2" fmla="*/ 11219816 w 11219816"/>
              <a:gd name="connsiteY2" fmla="*/ 13715848 h 13715848"/>
              <a:gd name="connsiteX3" fmla="*/ 0 w 11219816"/>
              <a:gd name="connsiteY3" fmla="*/ 13715848 h 1371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9816" h="13715848">
                <a:moveTo>
                  <a:pt x="0" y="0"/>
                </a:moveTo>
                <a:lnTo>
                  <a:pt x="11219816" y="0"/>
                </a:lnTo>
                <a:lnTo>
                  <a:pt x="11219816" y="13715848"/>
                </a:lnTo>
                <a:lnTo>
                  <a:pt x="0" y="1371584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766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BD28C0-8ED5-4096-9D56-780F913DE0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3794" y="1356852"/>
            <a:ext cx="10184539" cy="11002298"/>
          </a:xfrm>
          <a:custGeom>
            <a:avLst/>
            <a:gdLst>
              <a:gd name="connsiteX0" fmla="*/ 5092271 w 10184539"/>
              <a:gd name="connsiteY0" fmla="*/ 0 h 11002298"/>
              <a:gd name="connsiteX1" fmla="*/ 10184539 w 10184539"/>
              <a:gd name="connsiteY1" fmla="*/ 5092270 h 11002298"/>
              <a:gd name="connsiteX2" fmla="*/ 10184539 w 10184539"/>
              <a:gd name="connsiteY2" fmla="*/ 11002298 h 11002298"/>
              <a:gd name="connsiteX3" fmla="*/ 0 w 10184539"/>
              <a:gd name="connsiteY3" fmla="*/ 11002298 h 11002298"/>
              <a:gd name="connsiteX4" fmla="*/ 0 w 10184539"/>
              <a:gd name="connsiteY4" fmla="*/ 5092270 h 11002298"/>
              <a:gd name="connsiteX5" fmla="*/ 5092271 w 10184539"/>
              <a:gd name="connsiteY5" fmla="*/ 0 h 1100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4539" h="11002298">
                <a:moveTo>
                  <a:pt x="5092271" y="0"/>
                </a:moveTo>
                <a:cubicBezTo>
                  <a:pt x="7904653" y="0"/>
                  <a:pt x="10184539" y="2279887"/>
                  <a:pt x="10184539" y="5092270"/>
                </a:cubicBezTo>
                <a:lnTo>
                  <a:pt x="10184539" y="11002298"/>
                </a:lnTo>
                <a:lnTo>
                  <a:pt x="0" y="11002298"/>
                </a:lnTo>
                <a:lnTo>
                  <a:pt x="0" y="5092270"/>
                </a:lnTo>
                <a:cubicBezTo>
                  <a:pt x="0" y="2279887"/>
                  <a:pt x="2279887" y="0"/>
                  <a:pt x="509227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36C2065-F051-44AF-9BFC-44C96051D8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19622" y="5505413"/>
            <a:ext cx="2212882" cy="2705174"/>
          </a:xfrm>
          <a:custGeom>
            <a:avLst/>
            <a:gdLst>
              <a:gd name="connsiteX0" fmla="*/ 0 w 2212882"/>
              <a:gd name="connsiteY0" fmla="*/ 0 h 2705174"/>
              <a:gd name="connsiteX1" fmla="*/ 2212882 w 2212882"/>
              <a:gd name="connsiteY1" fmla="*/ 0 h 2705174"/>
              <a:gd name="connsiteX2" fmla="*/ 2212882 w 2212882"/>
              <a:gd name="connsiteY2" fmla="*/ 2705174 h 2705174"/>
              <a:gd name="connsiteX3" fmla="*/ 0 w 2212882"/>
              <a:gd name="connsiteY3" fmla="*/ 2705174 h 270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2882" h="2705174">
                <a:moveTo>
                  <a:pt x="0" y="0"/>
                </a:moveTo>
                <a:lnTo>
                  <a:pt x="2212882" y="0"/>
                </a:lnTo>
                <a:lnTo>
                  <a:pt x="2212882" y="2705174"/>
                </a:lnTo>
                <a:lnTo>
                  <a:pt x="0" y="270517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907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5120A84-1895-482A-B3EE-18CBC72E19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78876" y="2137719"/>
            <a:ext cx="7722550" cy="9440562"/>
          </a:xfrm>
          <a:custGeom>
            <a:avLst/>
            <a:gdLst>
              <a:gd name="connsiteX0" fmla="*/ 3861276 w 7722550"/>
              <a:gd name="connsiteY0" fmla="*/ 0 h 9440562"/>
              <a:gd name="connsiteX1" fmla="*/ 7722550 w 7722550"/>
              <a:gd name="connsiteY1" fmla="*/ 4720281 h 9440562"/>
              <a:gd name="connsiteX2" fmla="*/ 3861276 w 7722550"/>
              <a:gd name="connsiteY2" fmla="*/ 9440562 h 9440562"/>
              <a:gd name="connsiteX3" fmla="*/ 0 w 7722550"/>
              <a:gd name="connsiteY3" fmla="*/ 4720281 h 9440562"/>
              <a:gd name="connsiteX4" fmla="*/ 3861276 w 7722550"/>
              <a:gd name="connsiteY4" fmla="*/ 0 h 9440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2550" h="9440562">
                <a:moveTo>
                  <a:pt x="3861276" y="0"/>
                </a:moveTo>
                <a:cubicBezTo>
                  <a:pt x="5993798" y="0"/>
                  <a:pt x="7722550" y="2113342"/>
                  <a:pt x="7722550" y="4720281"/>
                </a:cubicBezTo>
                <a:cubicBezTo>
                  <a:pt x="7722550" y="7327220"/>
                  <a:pt x="5993798" y="9440562"/>
                  <a:pt x="3861276" y="9440562"/>
                </a:cubicBezTo>
                <a:cubicBezTo>
                  <a:pt x="1728753" y="9440562"/>
                  <a:pt x="0" y="7327220"/>
                  <a:pt x="0" y="4720281"/>
                </a:cubicBezTo>
                <a:cubicBezTo>
                  <a:pt x="0" y="2113342"/>
                  <a:pt x="1728753" y="0"/>
                  <a:pt x="3861276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64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5C25D6-FBE0-4C20-B3C9-530DCE0AB0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88603" y="6858000"/>
            <a:ext cx="5609968" cy="6858000"/>
          </a:xfrm>
          <a:custGeom>
            <a:avLst/>
            <a:gdLst>
              <a:gd name="connsiteX0" fmla="*/ 2804984 w 5609968"/>
              <a:gd name="connsiteY0" fmla="*/ 0 h 6858000"/>
              <a:gd name="connsiteX1" fmla="*/ 5609968 w 5609968"/>
              <a:gd name="connsiteY1" fmla="*/ 2804984 h 6858000"/>
              <a:gd name="connsiteX2" fmla="*/ 5609968 w 5609968"/>
              <a:gd name="connsiteY2" fmla="*/ 6858000 h 6858000"/>
              <a:gd name="connsiteX3" fmla="*/ 0 w 5609968"/>
              <a:gd name="connsiteY3" fmla="*/ 6858000 h 6858000"/>
              <a:gd name="connsiteX4" fmla="*/ 0 w 5609968"/>
              <a:gd name="connsiteY4" fmla="*/ 2804984 h 6858000"/>
              <a:gd name="connsiteX5" fmla="*/ 2804984 w 560996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09968" h="6858000">
                <a:moveTo>
                  <a:pt x="2804984" y="0"/>
                </a:moveTo>
                <a:cubicBezTo>
                  <a:pt x="4354134" y="0"/>
                  <a:pt x="5609968" y="1255834"/>
                  <a:pt x="5609968" y="2804984"/>
                </a:cubicBezTo>
                <a:lnTo>
                  <a:pt x="5609968" y="6858000"/>
                </a:lnTo>
                <a:lnTo>
                  <a:pt x="0" y="6858000"/>
                </a:lnTo>
                <a:lnTo>
                  <a:pt x="0" y="2804984"/>
                </a:lnTo>
                <a:cubicBezTo>
                  <a:pt x="0" y="1255834"/>
                  <a:pt x="1255834" y="0"/>
                  <a:pt x="280498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238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117CB3-84BB-4D12-A645-DB231670DF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638" y="1803401"/>
            <a:ext cx="23329900" cy="11355388"/>
          </a:xfrm>
          <a:custGeom>
            <a:avLst/>
            <a:gdLst>
              <a:gd name="connsiteX0" fmla="*/ 1892603 w 23329900"/>
              <a:gd name="connsiteY0" fmla="*/ 0 h 11355388"/>
              <a:gd name="connsiteX1" fmla="*/ 21437296 w 23329900"/>
              <a:gd name="connsiteY1" fmla="*/ 0 h 11355388"/>
              <a:gd name="connsiteX2" fmla="*/ 23329900 w 23329900"/>
              <a:gd name="connsiteY2" fmla="*/ 1892603 h 11355388"/>
              <a:gd name="connsiteX3" fmla="*/ 23329900 w 23329900"/>
              <a:gd name="connsiteY3" fmla="*/ 11355388 h 11355388"/>
              <a:gd name="connsiteX4" fmla="*/ 0 w 23329900"/>
              <a:gd name="connsiteY4" fmla="*/ 11355388 h 11355388"/>
              <a:gd name="connsiteX5" fmla="*/ 0 w 23329900"/>
              <a:gd name="connsiteY5" fmla="*/ 1892603 h 11355388"/>
              <a:gd name="connsiteX6" fmla="*/ 1892603 w 23329900"/>
              <a:gd name="connsiteY6" fmla="*/ 0 h 1135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29900" h="11355388">
                <a:moveTo>
                  <a:pt x="1892603" y="0"/>
                </a:moveTo>
                <a:lnTo>
                  <a:pt x="21437296" y="0"/>
                </a:lnTo>
                <a:cubicBezTo>
                  <a:pt x="22482552" y="0"/>
                  <a:pt x="23329900" y="847347"/>
                  <a:pt x="23329900" y="1892603"/>
                </a:cubicBezTo>
                <a:lnTo>
                  <a:pt x="23329900" y="11355388"/>
                </a:lnTo>
                <a:lnTo>
                  <a:pt x="0" y="11355388"/>
                </a:lnTo>
                <a:lnTo>
                  <a:pt x="0" y="1892603"/>
                </a:lnTo>
                <a:cubicBezTo>
                  <a:pt x="0" y="847347"/>
                  <a:pt x="847348" y="0"/>
                  <a:pt x="189260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70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6C4E2-E4EA-4C49-8C9F-254226B75D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7048" cy="13716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21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2B0676-D0F7-4AA3-9B19-A332ADB1EF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8854" y="3808758"/>
            <a:ext cx="12529471" cy="6098484"/>
          </a:xfrm>
          <a:custGeom>
            <a:avLst/>
            <a:gdLst>
              <a:gd name="connsiteX0" fmla="*/ 1016434 w 12529471"/>
              <a:gd name="connsiteY0" fmla="*/ 0 h 6098484"/>
              <a:gd name="connsiteX1" fmla="*/ 11513037 w 12529471"/>
              <a:gd name="connsiteY1" fmla="*/ 0 h 6098484"/>
              <a:gd name="connsiteX2" fmla="*/ 12529471 w 12529471"/>
              <a:gd name="connsiteY2" fmla="*/ 1016435 h 6098484"/>
              <a:gd name="connsiteX3" fmla="*/ 12529471 w 12529471"/>
              <a:gd name="connsiteY3" fmla="*/ 6098484 h 6098484"/>
              <a:gd name="connsiteX4" fmla="*/ 0 w 12529471"/>
              <a:gd name="connsiteY4" fmla="*/ 6098484 h 6098484"/>
              <a:gd name="connsiteX5" fmla="*/ 0 w 12529471"/>
              <a:gd name="connsiteY5" fmla="*/ 1016435 h 6098484"/>
              <a:gd name="connsiteX6" fmla="*/ 1016434 w 12529471"/>
              <a:gd name="connsiteY6" fmla="*/ 0 h 609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29471" h="6098484">
                <a:moveTo>
                  <a:pt x="1016434" y="0"/>
                </a:moveTo>
                <a:lnTo>
                  <a:pt x="11513037" y="0"/>
                </a:lnTo>
                <a:cubicBezTo>
                  <a:pt x="12074399" y="0"/>
                  <a:pt x="12529471" y="455074"/>
                  <a:pt x="12529471" y="1016435"/>
                </a:cubicBezTo>
                <a:lnTo>
                  <a:pt x="12529471" y="6098484"/>
                </a:lnTo>
                <a:lnTo>
                  <a:pt x="0" y="6098484"/>
                </a:lnTo>
                <a:lnTo>
                  <a:pt x="0" y="1016435"/>
                </a:lnTo>
                <a:cubicBezTo>
                  <a:pt x="0" y="455074"/>
                  <a:pt x="455073" y="0"/>
                  <a:pt x="1016434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368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F74E9DB-6FD0-40F5-8F5F-70DC4EF6E3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78241" y="3442654"/>
            <a:ext cx="6830694" cy="6830694"/>
          </a:xfrm>
          <a:custGeom>
            <a:avLst/>
            <a:gdLst>
              <a:gd name="connsiteX0" fmla="*/ 3415347 w 6830694"/>
              <a:gd name="connsiteY0" fmla="*/ 0 h 6830694"/>
              <a:gd name="connsiteX1" fmla="*/ 6830694 w 6830694"/>
              <a:gd name="connsiteY1" fmla="*/ 3415347 h 6830694"/>
              <a:gd name="connsiteX2" fmla="*/ 6830694 w 6830694"/>
              <a:gd name="connsiteY2" fmla="*/ 6830694 h 6830694"/>
              <a:gd name="connsiteX3" fmla="*/ 0 w 6830694"/>
              <a:gd name="connsiteY3" fmla="*/ 6830694 h 6830694"/>
              <a:gd name="connsiteX4" fmla="*/ 0 w 6830694"/>
              <a:gd name="connsiteY4" fmla="*/ 3415347 h 6830694"/>
              <a:gd name="connsiteX5" fmla="*/ 3415347 w 6830694"/>
              <a:gd name="connsiteY5" fmla="*/ 0 h 6830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0694" h="6830694">
                <a:moveTo>
                  <a:pt x="3415347" y="0"/>
                </a:moveTo>
                <a:cubicBezTo>
                  <a:pt x="5301591" y="0"/>
                  <a:pt x="6830694" y="1529104"/>
                  <a:pt x="6830694" y="3415347"/>
                </a:cubicBezTo>
                <a:lnTo>
                  <a:pt x="6830694" y="6830694"/>
                </a:lnTo>
                <a:lnTo>
                  <a:pt x="0" y="6830694"/>
                </a:lnTo>
                <a:lnTo>
                  <a:pt x="0" y="3415347"/>
                </a:lnTo>
                <a:cubicBezTo>
                  <a:pt x="0" y="1529104"/>
                  <a:pt x="1529104" y="0"/>
                  <a:pt x="341534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506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347C30-04BB-426D-8B2A-3240C6FFBB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490248" y="3199657"/>
            <a:ext cx="3790096" cy="4633270"/>
          </a:xfrm>
          <a:custGeom>
            <a:avLst/>
            <a:gdLst>
              <a:gd name="connsiteX0" fmla="*/ 1895048 w 3790096"/>
              <a:gd name="connsiteY0" fmla="*/ 0 h 4633270"/>
              <a:gd name="connsiteX1" fmla="*/ 3790096 w 3790096"/>
              <a:gd name="connsiteY1" fmla="*/ 1895049 h 4633270"/>
              <a:gd name="connsiteX2" fmla="*/ 3790096 w 3790096"/>
              <a:gd name="connsiteY2" fmla="*/ 4633270 h 4633270"/>
              <a:gd name="connsiteX3" fmla="*/ 0 w 3790096"/>
              <a:gd name="connsiteY3" fmla="*/ 4633270 h 4633270"/>
              <a:gd name="connsiteX4" fmla="*/ 0 w 3790096"/>
              <a:gd name="connsiteY4" fmla="*/ 1895049 h 4633270"/>
              <a:gd name="connsiteX5" fmla="*/ 1895048 w 3790096"/>
              <a:gd name="connsiteY5" fmla="*/ 0 h 463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0096" h="4633270">
                <a:moveTo>
                  <a:pt x="1895048" y="0"/>
                </a:moveTo>
                <a:cubicBezTo>
                  <a:pt x="2941656" y="0"/>
                  <a:pt x="3790096" y="848442"/>
                  <a:pt x="3790096" y="1895049"/>
                </a:cubicBezTo>
                <a:lnTo>
                  <a:pt x="3790096" y="4633270"/>
                </a:lnTo>
                <a:lnTo>
                  <a:pt x="0" y="4633270"/>
                </a:lnTo>
                <a:lnTo>
                  <a:pt x="0" y="1895049"/>
                </a:lnTo>
                <a:cubicBezTo>
                  <a:pt x="0" y="848442"/>
                  <a:pt x="848440" y="0"/>
                  <a:pt x="1895048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101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D24D50-7CA2-4FCC-86EF-C04C0E172F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869632" y="1854302"/>
            <a:ext cx="7783365" cy="10007396"/>
          </a:xfrm>
          <a:custGeom>
            <a:avLst/>
            <a:gdLst>
              <a:gd name="connsiteX0" fmla="*/ 3891681 w 7783365"/>
              <a:gd name="connsiteY0" fmla="*/ 0 h 10007396"/>
              <a:gd name="connsiteX1" fmla="*/ 7783365 w 7783365"/>
              <a:gd name="connsiteY1" fmla="*/ 5003698 h 10007396"/>
              <a:gd name="connsiteX2" fmla="*/ 3891681 w 7783365"/>
              <a:gd name="connsiteY2" fmla="*/ 10007396 h 10007396"/>
              <a:gd name="connsiteX3" fmla="*/ 0 w 7783365"/>
              <a:gd name="connsiteY3" fmla="*/ 5003698 h 10007396"/>
              <a:gd name="connsiteX4" fmla="*/ 3891681 w 7783365"/>
              <a:gd name="connsiteY4" fmla="*/ 0 h 100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83365" h="10007396">
                <a:moveTo>
                  <a:pt x="3891681" y="0"/>
                </a:moveTo>
                <a:cubicBezTo>
                  <a:pt x="6040999" y="0"/>
                  <a:pt x="7783365" y="2240232"/>
                  <a:pt x="7783365" y="5003698"/>
                </a:cubicBezTo>
                <a:cubicBezTo>
                  <a:pt x="7783365" y="7767164"/>
                  <a:pt x="6040999" y="10007396"/>
                  <a:pt x="3891681" y="10007396"/>
                </a:cubicBezTo>
                <a:cubicBezTo>
                  <a:pt x="1742365" y="10007396"/>
                  <a:pt x="0" y="7767164"/>
                  <a:pt x="0" y="5003698"/>
                </a:cubicBezTo>
                <a:cubicBezTo>
                  <a:pt x="0" y="2240232"/>
                  <a:pt x="1742365" y="0"/>
                  <a:pt x="389168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98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486676E-C4BF-4A68-8F90-BF407D81E5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27916" y="5146210"/>
            <a:ext cx="5428762" cy="3291907"/>
          </a:xfrm>
          <a:custGeom>
            <a:avLst/>
            <a:gdLst>
              <a:gd name="connsiteX0" fmla="*/ 0 w 5428762"/>
              <a:gd name="connsiteY0" fmla="*/ 0 h 3291907"/>
              <a:gd name="connsiteX1" fmla="*/ 5428762 w 5428762"/>
              <a:gd name="connsiteY1" fmla="*/ 0 h 3291907"/>
              <a:gd name="connsiteX2" fmla="*/ 5428762 w 5428762"/>
              <a:gd name="connsiteY2" fmla="*/ 3291907 h 3291907"/>
              <a:gd name="connsiteX3" fmla="*/ 0 w 5428762"/>
              <a:gd name="connsiteY3" fmla="*/ 3291907 h 329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8762" h="3291907">
                <a:moveTo>
                  <a:pt x="0" y="0"/>
                </a:moveTo>
                <a:lnTo>
                  <a:pt x="5428762" y="0"/>
                </a:lnTo>
                <a:lnTo>
                  <a:pt x="5428762" y="3291907"/>
                </a:lnTo>
                <a:lnTo>
                  <a:pt x="0" y="329190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A50CCE-3F8E-4396-825D-E789C33358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7136" y="5146210"/>
            <a:ext cx="4880778" cy="3291907"/>
          </a:xfrm>
          <a:custGeom>
            <a:avLst/>
            <a:gdLst>
              <a:gd name="connsiteX0" fmla="*/ 0 w 4880778"/>
              <a:gd name="connsiteY0" fmla="*/ 0 h 3291907"/>
              <a:gd name="connsiteX1" fmla="*/ 4880778 w 4880778"/>
              <a:gd name="connsiteY1" fmla="*/ 0 h 3291907"/>
              <a:gd name="connsiteX2" fmla="*/ 4880778 w 4880778"/>
              <a:gd name="connsiteY2" fmla="*/ 3291907 h 3291907"/>
              <a:gd name="connsiteX3" fmla="*/ 0 w 4880778"/>
              <a:gd name="connsiteY3" fmla="*/ 3291907 h 3291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0778" h="3291907">
                <a:moveTo>
                  <a:pt x="0" y="0"/>
                </a:moveTo>
                <a:lnTo>
                  <a:pt x="4880778" y="0"/>
                </a:lnTo>
                <a:lnTo>
                  <a:pt x="4880778" y="3291907"/>
                </a:lnTo>
                <a:lnTo>
                  <a:pt x="0" y="329190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5617985-87B4-4792-B690-78BBC1C544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83650" y="8438116"/>
            <a:ext cx="3436513" cy="3423583"/>
          </a:xfrm>
          <a:custGeom>
            <a:avLst/>
            <a:gdLst>
              <a:gd name="connsiteX0" fmla="*/ 0 w 3436513"/>
              <a:gd name="connsiteY0" fmla="*/ 0 h 3423583"/>
              <a:gd name="connsiteX1" fmla="*/ 3436513 w 3436513"/>
              <a:gd name="connsiteY1" fmla="*/ 0 h 3423583"/>
              <a:gd name="connsiteX2" fmla="*/ 3436513 w 3436513"/>
              <a:gd name="connsiteY2" fmla="*/ 3423583 h 3423583"/>
              <a:gd name="connsiteX3" fmla="*/ 0 w 3436513"/>
              <a:gd name="connsiteY3" fmla="*/ 3423583 h 34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6513" h="3423583">
                <a:moveTo>
                  <a:pt x="0" y="0"/>
                </a:moveTo>
                <a:lnTo>
                  <a:pt x="3436513" y="0"/>
                </a:lnTo>
                <a:lnTo>
                  <a:pt x="3436513" y="3423583"/>
                </a:lnTo>
                <a:lnTo>
                  <a:pt x="0" y="34235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68E42F3-059F-4D84-9692-7B682D56A4D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47137" y="8438116"/>
            <a:ext cx="3436513" cy="3423583"/>
          </a:xfrm>
          <a:custGeom>
            <a:avLst/>
            <a:gdLst>
              <a:gd name="connsiteX0" fmla="*/ 0 w 3436513"/>
              <a:gd name="connsiteY0" fmla="*/ 0 h 3423583"/>
              <a:gd name="connsiteX1" fmla="*/ 3436513 w 3436513"/>
              <a:gd name="connsiteY1" fmla="*/ 0 h 3423583"/>
              <a:gd name="connsiteX2" fmla="*/ 3436513 w 3436513"/>
              <a:gd name="connsiteY2" fmla="*/ 3423583 h 3423583"/>
              <a:gd name="connsiteX3" fmla="*/ 0 w 3436513"/>
              <a:gd name="connsiteY3" fmla="*/ 3423583 h 34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6513" h="3423583">
                <a:moveTo>
                  <a:pt x="0" y="0"/>
                </a:moveTo>
                <a:lnTo>
                  <a:pt x="3436513" y="0"/>
                </a:lnTo>
                <a:lnTo>
                  <a:pt x="3436513" y="3423583"/>
                </a:lnTo>
                <a:lnTo>
                  <a:pt x="0" y="34235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2551341-5CF3-462B-886D-AEEBB495F6D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20164" y="8438116"/>
            <a:ext cx="3436513" cy="3423583"/>
          </a:xfrm>
          <a:custGeom>
            <a:avLst/>
            <a:gdLst>
              <a:gd name="connsiteX0" fmla="*/ 0 w 3436513"/>
              <a:gd name="connsiteY0" fmla="*/ 0 h 3423583"/>
              <a:gd name="connsiteX1" fmla="*/ 3436513 w 3436513"/>
              <a:gd name="connsiteY1" fmla="*/ 0 h 3423583"/>
              <a:gd name="connsiteX2" fmla="*/ 3436513 w 3436513"/>
              <a:gd name="connsiteY2" fmla="*/ 3423583 h 3423583"/>
              <a:gd name="connsiteX3" fmla="*/ 0 w 3436513"/>
              <a:gd name="connsiteY3" fmla="*/ 3423583 h 342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6513" h="3423583">
                <a:moveTo>
                  <a:pt x="0" y="0"/>
                </a:moveTo>
                <a:lnTo>
                  <a:pt x="3436513" y="0"/>
                </a:lnTo>
                <a:lnTo>
                  <a:pt x="3436513" y="3423583"/>
                </a:lnTo>
                <a:lnTo>
                  <a:pt x="0" y="342358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E758CC-9E53-4474-8361-2E8A6E06130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456676" y="1854302"/>
            <a:ext cx="7783364" cy="10007396"/>
          </a:xfrm>
          <a:custGeom>
            <a:avLst/>
            <a:gdLst>
              <a:gd name="connsiteX0" fmla="*/ 0 w 7783364"/>
              <a:gd name="connsiteY0" fmla="*/ 0 h 10007396"/>
              <a:gd name="connsiteX1" fmla="*/ 7783364 w 7783364"/>
              <a:gd name="connsiteY1" fmla="*/ 0 h 10007396"/>
              <a:gd name="connsiteX2" fmla="*/ 7783364 w 7783364"/>
              <a:gd name="connsiteY2" fmla="*/ 10007396 h 10007396"/>
              <a:gd name="connsiteX3" fmla="*/ 0 w 7783364"/>
              <a:gd name="connsiteY3" fmla="*/ 10007396 h 1000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3364" h="10007396">
                <a:moveTo>
                  <a:pt x="0" y="0"/>
                </a:moveTo>
                <a:lnTo>
                  <a:pt x="7783364" y="0"/>
                </a:lnTo>
                <a:lnTo>
                  <a:pt x="7783364" y="10007396"/>
                </a:lnTo>
                <a:lnTo>
                  <a:pt x="0" y="1000739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581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olor">
    <p:bg>
      <p:bgPr>
        <a:solidFill>
          <a:srgbClr val="EBD2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244506" y="12544425"/>
            <a:ext cx="626400" cy="5112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fld id="{CECCCE21-1FF9-4878-9034-5D5F05D8739F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02AC72D-74BD-425B-998A-A74DDDDC77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35978" y="8204887"/>
            <a:ext cx="3974898" cy="2843139"/>
          </a:xfrm>
          <a:custGeom>
            <a:avLst/>
            <a:gdLst>
              <a:gd name="connsiteX0" fmla="*/ 0 w 3974898"/>
              <a:gd name="connsiteY0" fmla="*/ 0 h 2843139"/>
              <a:gd name="connsiteX1" fmla="*/ 3974898 w 3974898"/>
              <a:gd name="connsiteY1" fmla="*/ 0 h 2843139"/>
              <a:gd name="connsiteX2" fmla="*/ 3974898 w 3974898"/>
              <a:gd name="connsiteY2" fmla="*/ 2843139 h 2843139"/>
              <a:gd name="connsiteX3" fmla="*/ 0 w 3974898"/>
              <a:gd name="connsiteY3" fmla="*/ 2843139 h 284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4898" h="2843139">
                <a:moveTo>
                  <a:pt x="0" y="0"/>
                </a:moveTo>
                <a:lnTo>
                  <a:pt x="3974898" y="0"/>
                </a:lnTo>
                <a:lnTo>
                  <a:pt x="3974898" y="2843139"/>
                </a:lnTo>
                <a:lnTo>
                  <a:pt x="0" y="284313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3F03262-F47B-480C-8778-72552C9394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794120" y="8204887"/>
            <a:ext cx="3974897" cy="2843139"/>
          </a:xfrm>
          <a:custGeom>
            <a:avLst/>
            <a:gdLst>
              <a:gd name="connsiteX0" fmla="*/ 0 w 3974897"/>
              <a:gd name="connsiteY0" fmla="*/ 0 h 2843139"/>
              <a:gd name="connsiteX1" fmla="*/ 3974897 w 3974897"/>
              <a:gd name="connsiteY1" fmla="*/ 0 h 2843139"/>
              <a:gd name="connsiteX2" fmla="*/ 3974897 w 3974897"/>
              <a:gd name="connsiteY2" fmla="*/ 2843139 h 2843139"/>
              <a:gd name="connsiteX3" fmla="*/ 0 w 3974897"/>
              <a:gd name="connsiteY3" fmla="*/ 2843139 h 284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4897" h="2843139">
                <a:moveTo>
                  <a:pt x="0" y="0"/>
                </a:moveTo>
                <a:lnTo>
                  <a:pt x="3974897" y="0"/>
                </a:lnTo>
                <a:lnTo>
                  <a:pt x="3974897" y="2843139"/>
                </a:lnTo>
                <a:lnTo>
                  <a:pt x="0" y="284313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EFE6C08-5FB6-435A-90FD-E84A137D46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769016" y="2643262"/>
            <a:ext cx="3974900" cy="5561625"/>
          </a:xfrm>
          <a:custGeom>
            <a:avLst/>
            <a:gdLst>
              <a:gd name="connsiteX0" fmla="*/ 0 w 3974900"/>
              <a:gd name="connsiteY0" fmla="*/ 0 h 5561625"/>
              <a:gd name="connsiteX1" fmla="*/ 3974900 w 3974900"/>
              <a:gd name="connsiteY1" fmla="*/ 0 h 5561625"/>
              <a:gd name="connsiteX2" fmla="*/ 3974900 w 3974900"/>
              <a:gd name="connsiteY2" fmla="*/ 5561625 h 5561625"/>
              <a:gd name="connsiteX3" fmla="*/ 0 w 3974900"/>
              <a:gd name="connsiteY3" fmla="*/ 5561625 h 55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4900" h="5561625">
                <a:moveTo>
                  <a:pt x="0" y="0"/>
                </a:moveTo>
                <a:lnTo>
                  <a:pt x="3974900" y="0"/>
                </a:lnTo>
                <a:lnTo>
                  <a:pt x="3974900" y="5561625"/>
                </a:lnTo>
                <a:lnTo>
                  <a:pt x="0" y="55616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83E2B76-4567-47BD-B091-8F1261F544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769016" y="8204887"/>
            <a:ext cx="3974900" cy="2843139"/>
          </a:xfrm>
          <a:custGeom>
            <a:avLst/>
            <a:gdLst>
              <a:gd name="connsiteX0" fmla="*/ 0 w 3974900"/>
              <a:gd name="connsiteY0" fmla="*/ 0 h 2843139"/>
              <a:gd name="connsiteX1" fmla="*/ 3974900 w 3974900"/>
              <a:gd name="connsiteY1" fmla="*/ 0 h 2843139"/>
              <a:gd name="connsiteX2" fmla="*/ 3974900 w 3974900"/>
              <a:gd name="connsiteY2" fmla="*/ 2843139 h 2843139"/>
              <a:gd name="connsiteX3" fmla="*/ 0 w 3974900"/>
              <a:gd name="connsiteY3" fmla="*/ 2843139 h 284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4900" h="2843139">
                <a:moveTo>
                  <a:pt x="0" y="0"/>
                </a:moveTo>
                <a:lnTo>
                  <a:pt x="3974900" y="0"/>
                </a:lnTo>
                <a:lnTo>
                  <a:pt x="3974900" y="2843139"/>
                </a:lnTo>
                <a:lnTo>
                  <a:pt x="0" y="284313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37A9CFA-20E5-4EFB-816E-1417B1E42DB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35978" y="2643262"/>
            <a:ext cx="7933038" cy="5561625"/>
          </a:xfrm>
          <a:custGeom>
            <a:avLst/>
            <a:gdLst>
              <a:gd name="connsiteX0" fmla="*/ 0 w 7933038"/>
              <a:gd name="connsiteY0" fmla="*/ 0 h 5561625"/>
              <a:gd name="connsiteX1" fmla="*/ 7933038 w 7933038"/>
              <a:gd name="connsiteY1" fmla="*/ 0 h 5561625"/>
              <a:gd name="connsiteX2" fmla="*/ 7933038 w 7933038"/>
              <a:gd name="connsiteY2" fmla="*/ 5561625 h 5561625"/>
              <a:gd name="connsiteX3" fmla="*/ 0 w 7933038"/>
              <a:gd name="connsiteY3" fmla="*/ 5561625 h 556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33038" h="5561625">
                <a:moveTo>
                  <a:pt x="0" y="0"/>
                </a:moveTo>
                <a:lnTo>
                  <a:pt x="7933038" y="0"/>
                </a:lnTo>
                <a:lnTo>
                  <a:pt x="7933038" y="5561625"/>
                </a:lnTo>
                <a:lnTo>
                  <a:pt x="0" y="55616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24D2AE1-57C1-46F3-AC1A-BD638F1DFF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633023" y="5486401"/>
            <a:ext cx="7232676" cy="5561624"/>
          </a:xfrm>
          <a:custGeom>
            <a:avLst/>
            <a:gdLst>
              <a:gd name="connsiteX0" fmla="*/ 0 w 7232676"/>
              <a:gd name="connsiteY0" fmla="*/ 0 h 5561624"/>
              <a:gd name="connsiteX1" fmla="*/ 7232676 w 7232676"/>
              <a:gd name="connsiteY1" fmla="*/ 0 h 5561624"/>
              <a:gd name="connsiteX2" fmla="*/ 7232676 w 7232676"/>
              <a:gd name="connsiteY2" fmla="*/ 5561624 h 5561624"/>
              <a:gd name="connsiteX3" fmla="*/ 0 w 7232676"/>
              <a:gd name="connsiteY3" fmla="*/ 5561624 h 556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2676" h="5561624">
                <a:moveTo>
                  <a:pt x="0" y="0"/>
                </a:moveTo>
                <a:lnTo>
                  <a:pt x="7232676" y="0"/>
                </a:lnTo>
                <a:lnTo>
                  <a:pt x="7232676" y="5561624"/>
                </a:lnTo>
                <a:lnTo>
                  <a:pt x="0" y="556162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4CFE042-F5D3-4742-A933-4832CFD2B5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648069" y="2643261"/>
            <a:ext cx="4217630" cy="2843140"/>
          </a:xfrm>
          <a:custGeom>
            <a:avLst/>
            <a:gdLst>
              <a:gd name="connsiteX0" fmla="*/ 0 w 4217630"/>
              <a:gd name="connsiteY0" fmla="*/ 0 h 2843140"/>
              <a:gd name="connsiteX1" fmla="*/ 4217630 w 4217630"/>
              <a:gd name="connsiteY1" fmla="*/ 0 h 2843140"/>
              <a:gd name="connsiteX2" fmla="*/ 4217630 w 4217630"/>
              <a:gd name="connsiteY2" fmla="*/ 2843140 h 2843140"/>
              <a:gd name="connsiteX3" fmla="*/ 0 w 4217630"/>
              <a:gd name="connsiteY3" fmla="*/ 2843140 h 2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7630" h="2843140">
                <a:moveTo>
                  <a:pt x="0" y="0"/>
                </a:moveTo>
                <a:lnTo>
                  <a:pt x="4217630" y="0"/>
                </a:lnTo>
                <a:lnTo>
                  <a:pt x="4217630" y="2843140"/>
                </a:lnTo>
                <a:lnTo>
                  <a:pt x="0" y="284314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6A00B28-378B-41C4-9E35-3302E43AE8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33023" y="2643261"/>
            <a:ext cx="3015046" cy="2843140"/>
          </a:xfrm>
          <a:custGeom>
            <a:avLst/>
            <a:gdLst>
              <a:gd name="connsiteX0" fmla="*/ 0 w 3015046"/>
              <a:gd name="connsiteY0" fmla="*/ 0 h 2843140"/>
              <a:gd name="connsiteX1" fmla="*/ 3015046 w 3015046"/>
              <a:gd name="connsiteY1" fmla="*/ 0 h 2843140"/>
              <a:gd name="connsiteX2" fmla="*/ 3015046 w 3015046"/>
              <a:gd name="connsiteY2" fmla="*/ 2843140 h 2843140"/>
              <a:gd name="connsiteX3" fmla="*/ 0 w 3015046"/>
              <a:gd name="connsiteY3" fmla="*/ 2843140 h 284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046" h="2843140">
                <a:moveTo>
                  <a:pt x="0" y="0"/>
                </a:moveTo>
                <a:lnTo>
                  <a:pt x="3015046" y="0"/>
                </a:lnTo>
                <a:lnTo>
                  <a:pt x="3015046" y="2843140"/>
                </a:lnTo>
                <a:lnTo>
                  <a:pt x="0" y="28431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0971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CCE21-1FF9-4878-9034-5D5F05D873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7502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95" r:id="rId4"/>
    <p:sldLayoutId id="2147483694" r:id="rId5"/>
    <p:sldLayoutId id="2147483693" r:id="rId6"/>
    <p:sldLayoutId id="2147483692" r:id="rId7"/>
    <p:sldLayoutId id="2147483691" r:id="rId8"/>
    <p:sldLayoutId id="2147483690" r:id="rId9"/>
    <p:sldLayoutId id="2147483689" r:id="rId10"/>
    <p:sldLayoutId id="2147483688" r:id="rId11"/>
    <p:sldLayoutId id="2147483687" r:id="rId12"/>
    <p:sldLayoutId id="2147483686" r:id="rId13"/>
    <p:sldLayoutId id="2147483685" r:id="rId14"/>
    <p:sldLayoutId id="2147483684" r:id="rId15"/>
    <p:sldLayoutId id="2147483683" r:id="rId16"/>
    <p:sldLayoutId id="2147483682" r:id="rId17"/>
    <p:sldLayoutId id="2147483681" r:id="rId18"/>
    <p:sldLayoutId id="2147483680" r:id="rId19"/>
    <p:sldLayoutId id="2147483679" r:id="rId20"/>
    <p:sldLayoutId id="2147483678" r:id="rId21"/>
    <p:sldLayoutId id="2147483677" r:id="rId22"/>
    <p:sldLayoutId id="2147483676" r:id="rId23"/>
    <p:sldLayoutId id="2147483675" r:id="rId24"/>
    <p:sldLayoutId id="2147483674" r:id="rId25"/>
    <p:sldLayoutId id="2147483673" r:id="rId26"/>
    <p:sldLayoutId id="2147483672" r:id="rId27"/>
    <p:sldLayoutId id="2147483671" r:id="rId28"/>
    <p:sldLayoutId id="2147483670" r:id="rId2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999816C8-4D0D-45A6-A8AD-8B2D76EAAF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A34958-E6B4-408B-8D19-8989F172B657}"/>
              </a:ext>
            </a:extLst>
          </p:cNvPr>
          <p:cNvSpPr txBox="1"/>
          <p:nvPr/>
        </p:nvSpPr>
        <p:spPr>
          <a:xfrm>
            <a:off x="20782311" y="361950"/>
            <a:ext cx="3175287" cy="97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MINIMAL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PRESENTATION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032B9A-BECA-4AB9-BC34-F0E84C4EC0A6}"/>
              </a:ext>
            </a:extLst>
          </p:cNvPr>
          <p:cNvSpPr txBox="1"/>
          <p:nvPr/>
        </p:nvSpPr>
        <p:spPr>
          <a:xfrm>
            <a:off x="429577" y="361950"/>
            <a:ext cx="3175287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FEB 2021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7436-0BC2-40DF-AB78-1A07FBC33DC5}"/>
              </a:ext>
            </a:extLst>
          </p:cNvPr>
          <p:cNvSpPr txBox="1"/>
          <p:nvPr/>
        </p:nvSpPr>
        <p:spPr>
          <a:xfrm>
            <a:off x="1611205" y="5719074"/>
            <a:ext cx="21164763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22300" dirty="0">
                <a:solidFill>
                  <a:schemeClr val="bg1"/>
                </a:solidFill>
                <a:latin typeface="Abadi Extra Light" panose="020B0204020104020204" pitchFamily="34" charset="0"/>
                <a:ea typeface="Tinos" panose="02020603050405020304" pitchFamily="18" charset="0"/>
                <a:cs typeface="Tinos" panose="02020603050405020304" pitchFamily="18" charset="0"/>
              </a:rPr>
              <a:t>MORIMOTO</a:t>
            </a:r>
            <a:endParaRPr lang="en-ID" sz="22300" dirty="0">
              <a:solidFill>
                <a:schemeClr val="bg1"/>
              </a:solidFill>
              <a:latin typeface="Abadi Extra Light" panose="020B0204020104020204" pitchFamily="34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59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2F147EA9-E05C-4726-81A3-C98822C6FF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10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7A492-FC9F-499D-98C4-0D22DDD0F736}"/>
              </a:ext>
            </a:extLst>
          </p:cNvPr>
          <p:cNvSpPr txBox="1"/>
          <p:nvPr/>
        </p:nvSpPr>
        <p:spPr>
          <a:xfrm>
            <a:off x="10880180" y="1356895"/>
            <a:ext cx="2626814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BREAK SECTION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013A74-6269-4B58-BCB6-5F4E19BE5BF0}"/>
              </a:ext>
            </a:extLst>
          </p:cNvPr>
          <p:cNvSpPr txBox="1"/>
          <p:nvPr/>
        </p:nvSpPr>
        <p:spPr>
          <a:xfrm>
            <a:off x="3233404" y="8833386"/>
            <a:ext cx="179202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Being Comfortable in Your Own Way</a:t>
            </a:r>
            <a:endParaRPr lang="en-ID" sz="12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2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11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61BA3-3E22-424D-9C17-A085CC20CEF9}"/>
              </a:ext>
            </a:extLst>
          </p:cNvPr>
          <p:cNvSpPr txBox="1"/>
          <p:nvPr/>
        </p:nvSpPr>
        <p:spPr>
          <a:xfrm>
            <a:off x="2335028" y="3007786"/>
            <a:ext cx="5629102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Milestone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F54ED-8A30-4C44-8E5A-716D6BA721AD}"/>
              </a:ext>
            </a:extLst>
          </p:cNvPr>
          <p:cNvSpPr txBox="1"/>
          <p:nvPr/>
        </p:nvSpPr>
        <p:spPr>
          <a:xfrm>
            <a:off x="7964130" y="3031707"/>
            <a:ext cx="3143763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Poppins Light" panose="00000400000000000000" pitchFamily="2" charset="0"/>
                <a:cs typeface="Poppins Light" panose="00000400000000000000" pitchFamily="2" charset="0"/>
              </a:rPr>
              <a:t>2015</a:t>
            </a:r>
            <a:endParaRPr lang="en-ID" sz="6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585C2-9682-438B-A1E6-15941A9B6E97}"/>
              </a:ext>
            </a:extLst>
          </p:cNvPr>
          <p:cNvSpPr txBox="1"/>
          <p:nvPr/>
        </p:nvSpPr>
        <p:spPr>
          <a:xfrm>
            <a:off x="7964130" y="6459174"/>
            <a:ext cx="422945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6C019-E222-431C-BF69-555AD2C3E6FD}"/>
              </a:ext>
            </a:extLst>
          </p:cNvPr>
          <p:cNvSpPr txBox="1"/>
          <p:nvPr/>
        </p:nvSpPr>
        <p:spPr>
          <a:xfrm>
            <a:off x="19629080" y="3031707"/>
            <a:ext cx="3143763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Poppins Light" panose="00000400000000000000" pitchFamily="2" charset="0"/>
                <a:cs typeface="Poppins Light" panose="00000400000000000000" pitchFamily="2" charset="0"/>
              </a:rPr>
              <a:t>2017</a:t>
            </a:r>
            <a:endParaRPr lang="en-ID" sz="6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96048-0E55-45E0-8914-D99F6D53E149}"/>
              </a:ext>
            </a:extLst>
          </p:cNvPr>
          <p:cNvSpPr txBox="1"/>
          <p:nvPr/>
        </p:nvSpPr>
        <p:spPr>
          <a:xfrm>
            <a:off x="19629080" y="6459174"/>
            <a:ext cx="422945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28109-810A-406D-9074-D2144AEF246C}"/>
              </a:ext>
            </a:extLst>
          </p:cNvPr>
          <p:cNvSpPr txBox="1"/>
          <p:nvPr/>
        </p:nvSpPr>
        <p:spPr>
          <a:xfrm>
            <a:off x="13593232" y="3031707"/>
            <a:ext cx="3143763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Poppins Light" panose="00000400000000000000" pitchFamily="2" charset="0"/>
                <a:cs typeface="Poppins Light" panose="00000400000000000000" pitchFamily="2" charset="0"/>
              </a:rPr>
              <a:t>2016</a:t>
            </a:r>
            <a:endParaRPr lang="en-ID" sz="6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4C41-CC78-4498-BA24-417C749A7EF1}"/>
              </a:ext>
            </a:extLst>
          </p:cNvPr>
          <p:cNvSpPr txBox="1"/>
          <p:nvPr/>
        </p:nvSpPr>
        <p:spPr>
          <a:xfrm>
            <a:off x="13593232" y="9337772"/>
            <a:ext cx="422945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9E5106-90EE-4A5A-9F6B-FB596EC83BF6}"/>
              </a:ext>
            </a:extLst>
          </p:cNvPr>
          <p:cNvCxnSpPr>
            <a:cxnSpLocks/>
          </p:cNvCxnSpPr>
          <p:nvPr/>
        </p:nvCxnSpPr>
        <p:spPr>
          <a:xfrm rot="5400000" flipH="1">
            <a:off x="6985820" y="539923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4406DA-5380-41B2-AC23-9DF9518B465D}"/>
              </a:ext>
            </a:extLst>
          </p:cNvPr>
          <p:cNvCxnSpPr>
            <a:cxnSpLocks/>
          </p:cNvCxnSpPr>
          <p:nvPr/>
        </p:nvCxnSpPr>
        <p:spPr>
          <a:xfrm rot="5400000" flipH="1">
            <a:off x="18675310" y="539923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0F41B2-9A3E-45F6-9E3C-88A94B674979}"/>
              </a:ext>
            </a:extLst>
          </p:cNvPr>
          <p:cNvCxnSpPr>
            <a:cxnSpLocks/>
          </p:cNvCxnSpPr>
          <p:nvPr/>
        </p:nvCxnSpPr>
        <p:spPr>
          <a:xfrm flipV="1">
            <a:off x="13700498" y="4319235"/>
            <a:ext cx="0" cy="5018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4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12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F54ED-8A30-4C44-8E5A-716D6BA721AD}"/>
              </a:ext>
            </a:extLst>
          </p:cNvPr>
          <p:cNvSpPr txBox="1"/>
          <p:nvPr/>
        </p:nvSpPr>
        <p:spPr>
          <a:xfrm>
            <a:off x="7964130" y="3031707"/>
            <a:ext cx="3143763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Poppins Light" panose="00000400000000000000" pitchFamily="2" charset="0"/>
                <a:cs typeface="Poppins Light" panose="00000400000000000000" pitchFamily="2" charset="0"/>
              </a:rPr>
              <a:t>2019</a:t>
            </a:r>
            <a:endParaRPr lang="en-ID" sz="6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585C2-9682-438B-A1E6-15941A9B6E97}"/>
              </a:ext>
            </a:extLst>
          </p:cNvPr>
          <p:cNvSpPr txBox="1"/>
          <p:nvPr/>
        </p:nvSpPr>
        <p:spPr>
          <a:xfrm>
            <a:off x="7964130" y="6459174"/>
            <a:ext cx="422945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6C019-E222-431C-BF69-555AD2C3E6FD}"/>
              </a:ext>
            </a:extLst>
          </p:cNvPr>
          <p:cNvSpPr txBox="1"/>
          <p:nvPr/>
        </p:nvSpPr>
        <p:spPr>
          <a:xfrm>
            <a:off x="19629080" y="3031707"/>
            <a:ext cx="3143763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Poppins Light" panose="00000400000000000000" pitchFamily="2" charset="0"/>
                <a:cs typeface="Poppins Light" panose="00000400000000000000" pitchFamily="2" charset="0"/>
              </a:rPr>
              <a:t>2021</a:t>
            </a:r>
            <a:endParaRPr lang="en-ID" sz="6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96048-0E55-45E0-8914-D99F6D53E149}"/>
              </a:ext>
            </a:extLst>
          </p:cNvPr>
          <p:cNvSpPr txBox="1"/>
          <p:nvPr/>
        </p:nvSpPr>
        <p:spPr>
          <a:xfrm>
            <a:off x="19629080" y="6459174"/>
            <a:ext cx="422945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28109-810A-406D-9074-D2144AEF246C}"/>
              </a:ext>
            </a:extLst>
          </p:cNvPr>
          <p:cNvSpPr txBox="1"/>
          <p:nvPr/>
        </p:nvSpPr>
        <p:spPr>
          <a:xfrm>
            <a:off x="13593232" y="3031707"/>
            <a:ext cx="3143763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Poppins Light" panose="00000400000000000000" pitchFamily="2" charset="0"/>
                <a:cs typeface="Poppins Light" panose="00000400000000000000" pitchFamily="2" charset="0"/>
              </a:rPr>
              <a:t>2020</a:t>
            </a:r>
            <a:endParaRPr lang="en-ID" sz="6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014C41-CC78-4498-BA24-417C749A7EF1}"/>
              </a:ext>
            </a:extLst>
          </p:cNvPr>
          <p:cNvSpPr txBox="1"/>
          <p:nvPr/>
        </p:nvSpPr>
        <p:spPr>
          <a:xfrm>
            <a:off x="13593232" y="9337772"/>
            <a:ext cx="422945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9E5106-90EE-4A5A-9F6B-FB596EC83BF6}"/>
              </a:ext>
            </a:extLst>
          </p:cNvPr>
          <p:cNvCxnSpPr>
            <a:cxnSpLocks/>
          </p:cNvCxnSpPr>
          <p:nvPr/>
        </p:nvCxnSpPr>
        <p:spPr>
          <a:xfrm rot="5400000" flipH="1">
            <a:off x="6985820" y="539923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4406DA-5380-41B2-AC23-9DF9518B465D}"/>
              </a:ext>
            </a:extLst>
          </p:cNvPr>
          <p:cNvCxnSpPr>
            <a:cxnSpLocks/>
          </p:cNvCxnSpPr>
          <p:nvPr/>
        </p:nvCxnSpPr>
        <p:spPr>
          <a:xfrm rot="5400000" flipH="1">
            <a:off x="18675310" y="539923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0F41B2-9A3E-45F6-9E3C-88A94B674979}"/>
              </a:ext>
            </a:extLst>
          </p:cNvPr>
          <p:cNvCxnSpPr>
            <a:cxnSpLocks/>
          </p:cNvCxnSpPr>
          <p:nvPr/>
        </p:nvCxnSpPr>
        <p:spPr>
          <a:xfrm flipV="1">
            <a:off x="13700498" y="4319235"/>
            <a:ext cx="0" cy="5018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368CB-9CA8-4A5F-90BD-7DA27AC66159}"/>
              </a:ext>
            </a:extLst>
          </p:cNvPr>
          <p:cNvSpPr txBox="1"/>
          <p:nvPr/>
        </p:nvSpPr>
        <p:spPr>
          <a:xfrm>
            <a:off x="2329453" y="3031707"/>
            <a:ext cx="3143763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Poppins Light" panose="00000400000000000000" pitchFamily="2" charset="0"/>
                <a:cs typeface="Poppins Light" panose="00000400000000000000" pitchFamily="2" charset="0"/>
              </a:rPr>
              <a:t>2018</a:t>
            </a:r>
            <a:endParaRPr lang="en-ID" sz="6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6C2DF4-6D1E-4F53-846B-CEF367F5672C}"/>
              </a:ext>
            </a:extLst>
          </p:cNvPr>
          <p:cNvSpPr txBox="1"/>
          <p:nvPr/>
        </p:nvSpPr>
        <p:spPr>
          <a:xfrm>
            <a:off x="2329453" y="9337772"/>
            <a:ext cx="422945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AA2EFA-2141-428D-8AB8-D8BF4B9BC764}"/>
              </a:ext>
            </a:extLst>
          </p:cNvPr>
          <p:cNvCxnSpPr>
            <a:cxnSpLocks/>
          </p:cNvCxnSpPr>
          <p:nvPr/>
        </p:nvCxnSpPr>
        <p:spPr>
          <a:xfrm flipV="1">
            <a:off x="2436719" y="4319235"/>
            <a:ext cx="0" cy="50185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19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5F25D511-3788-4FCB-A66C-63F0E47C2A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13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D5C0F-6C22-40C9-BB54-894C45A58D06}"/>
              </a:ext>
            </a:extLst>
          </p:cNvPr>
          <p:cNvSpPr txBox="1"/>
          <p:nvPr/>
        </p:nvSpPr>
        <p:spPr>
          <a:xfrm>
            <a:off x="8181252" y="4483653"/>
            <a:ext cx="8024671" cy="408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The Future Of Retail In The Beauty Industry Will Be Very Different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E8E1025-9E41-4147-BA5E-2413890FF7AD}"/>
              </a:ext>
            </a:extLst>
          </p:cNvPr>
          <p:cNvSpPr txBox="1">
            <a:spLocks/>
          </p:cNvSpPr>
          <p:nvPr/>
        </p:nvSpPr>
        <p:spPr>
          <a:xfrm>
            <a:off x="17233071" y="10128369"/>
            <a:ext cx="541845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871FFBE-E55E-45A3-8E69-6A68028B3191}"/>
              </a:ext>
            </a:extLst>
          </p:cNvPr>
          <p:cNvSpPr txBox="1">
            <a:spLocks/>
          </p:cNvSpPr>
          <p:nvPr/>
        </p:nvSpPr>
        <p:spPr>
          <a:xfrm>
            <a:off x="17233070" y="9089941"/>
            <a:ext cx="5171318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Highlight</a:t>
            </a:r>
          </a:p>
        </p:txBody>
      </p:sp>
      <p:pic>
        <p:nvPicPr>
          <p:cNvPr id="12" name="图片占位符 11" descr="人的眼睛&#10;&#10;描述已自动生成">
            <a:extLst>
              <a:ext uri="{FF2B5EF4-FFF2-40B4-BE49-F238E27FC236}">
                <a16:creationId xmlns:a16="http://schemas.microsoft.com/office/drawing/2014/main" id="{F94919D1-EE32-43C9-8C1A-074DB58361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367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14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5791C-190B-4317-BA1C-8F02E9A685D7}"/>
              </a:ext>
            </a:extLst>
          </p:cNvPr>
          <p:cNvSpPr txBox="1"/>
          <p:nvPr/>
        </p:nvSpPr>
        <p:spPr>
          <a:xfrm>
            <a:off x="2471738" y="3065289"/>
            <a:ext cx="8024671" cy="269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The Biggest Trends in The Beauty Industry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0852A9A-AC5A-4312-9716-304D44139F48}"/>
              </a:ext>
            </a:extLst>
          </p:cNvPr>
          <p:cNvSpPr txBox="1">
            <a:spLocks/>
          </p:cNvSpPr>
          <p:nvPr/>
        </p:nvSpPr>
        <p:spPr>
          <a:xfrm>
            <a:off x="7058096" y="10128369"/>
            <a:ext cx="541845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34C677-4972-4E0D-B176-8A8DCDD6388B}"/>
              </a:ext>
            </a:extLst>
          </p:cNvPr>
          <p:cNvGrpSpPr/>
          <p:nvPr/>
        </p:nvGrpSpPr>
        <p:grpSpPr>
          <a:xfrm>
            <a:off x="7058096" y="7954268"/>
            <a:ext cx="2032778" cy="1662849"/>
            <a:chOff x="3608347" y="11315580"/>
            <a:chExt cx="2032778" cy="166284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6039EA1-8886-49C7-8136-65C935BCCDB3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C9D4B4-552E-42A7-BC82-E8F41EF98892}"/>
                </a:ext>
              </a:extLst>
            </p:cNvPr>
            <p:cNvSpPr txBox="1"/>
            <p:nvPr/>
          </p:nvSpPr>
          <p:spPr>
            <a:xfrm>
              <a:off x="3904735" y="11891807"/>
              <a:ext cx="144000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FEB / 21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1A67C525-7FB0-44F4-8E64-1BD74E23196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F5473781-BCBF-438A-9D37-6259C7E42C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39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61C6D082-D525-46E9-8CCD-EB8125DAB4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0290" y="2465055"/>
            <a:ext cx="8961351" cy="9835902"/>
          </a:xfr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15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C7F26D-D45C-4397-A24E-D0FEFFAA2275}"/>
              </a:ext>
            </a:extLst>
          </p:cNvPr>
          <p:cNvSpPr txBox="1"/>
          <p:nvPr/>
        </p:nvSpPr>
        <p:spPr>
          <a:xfrm>
            <a:off x="11177197" y="4483653"/>
            <a:ext cx="8024671" cy="408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The Future Of Retail In The Beauty Industry Will Be Very Different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171A3AF-0739-4086-9CF6-6C060EB415AE}"/>
              </a:ext>
            </a:extLst>
          </p:cNvPr>
          <p:cNvSpPr txBox="1">
            <a:spLocks/>
          </p:cNvSpPr>
          <p:nvPr/>
        </p:nvSpPr>
        <p:spPr>
          <a:xfrm>
            <a:off x="16504927" y="10128369"/>
            <a:ext cx="541845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681041-6B23-4712-9D05-9F3960683106}"/>
              </a:ext>
            </a:extLst>
          </p:cNvPr>
          <p:cNvSpPr/>
          <p:nvPr/>
        </p:nvSpPr>
        <p:spPr>
          <a:xfrm rot="5400000">
            <a:off x="11362162" y="2280091"/>
            <a:ext cx="1662849" cy="20327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C9EF8-0B72-4486-8EB4-0FD88A3091ED}"/>
              </a:ext>
            </a:extLst>
          </p:cNvPr>
          <p:cNvSpPr txBox="1"/>
          <p:nvPr/>
        </p:nvSpPr>
        <p:spPr>
          <a:xfrm>
            <a:off x="11473587" y="3041282"/>
            <a:ext cx="1440000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FEB / 21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20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16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563BB-D06B-478B-9088-3311EF9490B6}"/>
              </a:ext>
            </a:extLst>
          </p:cNvPr>
          <p:cNvSpPr txBox="1"/>
          <p:nvPr/>
        </p:nvSpPr>
        <p:spPr>
          <a:xfrm>
            <a:off x="2471738" y="4424532"/>
            <a:ext cx="8024671" cy="269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The Biggest Trends in The Beauty Industry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9EFCFE5-1246-4D3A-90A4-3B8B767CCDC6}"/>
              </a:ext>
            </a:extLst>
          </p:cNvPr>
          <p:cNvSpPr txBox="1">
            <a:spLocks/>
          </p:cNvSpPr>
          <p:nvPr/>
        </p:nvSpPr>
        <p:spPr>
          <a:xfrm>
            <a:off x="2397596" y="7755388"/>
            <a:ext cx="541845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48C5DB-1EB9-4C3B-A221-B4EEDAA89B49}"/>
              </a:ext>
            </a:extLst>
          </p:cNvPr>
          <p:cNvGrpSpPr/>
          <p:nvPr/>
        </p:nvGrpSpPr>
        <p:grpSpPr>
          <a:xfrm>
            <a:off x="2471736" y="2465055"/>
            <a:ext cx="2032780" cy="1662849"/>
            <a:chOff x="3608345" y="11315580"/>
            <a:chExt cx="2032780" cy="16628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DE7582-F545-473D-A16A-540CF03E62D6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050532-C4FC-43EA-A04C-AB20142A30A1}"/>
                </a:ext>
              </a:extLst>
            </p:cNvPr>
            <p:cNvSpPr txBox="1"/>
            <p:nvPr/>
          </p:nvSpPr>
          <p:spPr>
            <a:xfrm>
              <a:off x="3608345" y="11891807"/>
              <a:ext cx="203278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HIGHLIGHTS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12" name="图片占位符 11" descr="女人在吃东西&#10;&#10;描述已自动生成">
            <a:extLst>
              <a:ext uri="{FF2B5EF4-FFF2-40B4-BE49-F238E27FC236}">
                <a16:creationId xmlns:a16="http://schemas.microsoft.com/office/drawing/2014/main" id="{7D88A64F-D4F2-4BFA-B206-D405F6C828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A4AD2E47-3BB9-4D17-BEFC-D3A31D3EBC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" b="4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26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225204A0-CD38-40D0-A638-3825DB54C3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17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D27144-DC6C-4D64-87E5-837B439F163D}"/>
              </a:ext>
            </a:extLst>
          </p:cNvPr>
          <p:cNvGrpSpPr/>
          <p:nvPr/>
        </p:nvGrpSpPr>
        <p:grpSpPr>
          <a:xfrm>
            <a:off x="2471736" y="1219475"/>
            <a:ext cx="2032780" cy="1662849"/>
            <a:chOff x="3608345" y="11315580"/>
            <a:chExt cx="2032780" cy="16628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7621221-B8BA-4CF1-A9E8-9DF9204C30C2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CFDD5C-3B7B-4864-A1A6-71F8AF23633C}"/>
                </a:ext>
              </a:extLst>
            </p:cNvPr>
            <p:cNvSpPr txBox="1"/>
            <p:nvPr/>
          </p:nvSpPr>
          <p:spPr>
            <a:xfrm>
              <a:off x="3608345" y="11891807"/>
              <a:ext cx="203278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HIGHLIGHTS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D3616F-8B30-4136-A1A1-D318C8FD9849}"/>
              </a:ext>
            </a:extLst>
          </p:cNvPr>
          <p:cNvSpPr txBox="1"/>
          <p:nvPr/>
        </p:nvSpPr>
        <p:spPr>
          <a:xfrm>
            <a:off x="12695886" y="4483653"/>
            <a:ext cx="10498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Beauty Industry</a:t>
            </a:r>
            <a:endParaRPr lang="en-ID" sz="12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DF72FF5-40F0-4606-A2D7-B15BF29F2BF7}"/>
              </a:ext>
            </a:extLst>
          </p:cNvPr>
          <p:cNvSpPr txBox="1">
            <a:spLocks/>
          </p:cNvSpPr>
          <p:nvPr/>
        </p:nvSpPr>
        <p:spPr>
          <a:xfrm>
            <a:off x="12695886" y="7293356"/>
            <a:ext cx="541845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7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C4B31F-ECEB-47AD-BC88-CB68DC9C61E6}"/>
              </a:ext>
            </a:extLst>
          </p:cNvPr>
          <p:cNvSpPr/>
          <p:nvPr/>
        </p:nvSpPr>
        <p:spPr>
          <a:xfrm>
            <a:off x="17175892" y="0"/>
            <a:ext cx="7211283" cy="13716000"/>
          </a:xfrm>
          <a:prstGeom prst="rect">
            <a:avLst/>
          </a:prstGeom>
          <a:solidFill>
            <a:srgbClr val="F2E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18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C88F1-9F9C-458E-A96D-C5739227258C}"/>
              </a:ext>
            </a:extLst>
          </p:cNvPr>
          <p:cNvSpPr txBox="1"/>
          <p:nvPr/>
        </p:nvSpPr>
        <p:spPr>
          <a:xfrm>
            <a:off x="2375888" y="3050269"/>
            <a:ext cx="8024671" cy="408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The Future Of Retail In The Beauty Industry Will Be Very Different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4CAF16F-BCA3-4BB5-B789-25EDA4B9896A}"/>
              </a:ext>
            </a:extLst>
          </p:cNvPr>
          <p:cNvSpPr txBox="1">
            <a:spLocks/>
          </p:cNvSpPr>
          <p:nvPr/>
        </p:nvSpPr>
        <p:spPr>
          <a:xfrm>
            <a:off x="7255383" y="8694985"/>
            <a:ext cx="541845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75AD6-A384-466E-A914-32B741D6AC17}"/>
              </a:ext>
            </a:extLst>
          </p:cNvPr>
          <p:cNvSpPr txBox="1"/>
          <p:nvPr/>
        </p:nvSpPr>
        <p:spPr>
          <a:xfrm rot="16200000">
            <a:off x="21400973" y="6602802"/>
            <a:ext cx="1440000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FEB / 21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7A99B9EB-6052-40B2-BDB0-DAE5E7BDD1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933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19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5E7E1-E53A-4D05-95B9-269E622FD83E}"/>
              </a:ext>
            </a:extLst>
          </p:cNvPr>
          <p:cNvSpPr txBox="1"/>
          <p:nvPr/>
        </p:nvSpPr>
        <p:spPr>
          <a:xfrm>
            <a:off x="6295567" y="1274354"/>
            <a:ext cx="11479827" cy="269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The Future Of Retail In The Beauty Industry Will Be Very Different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9BEEB28-83EC-49B6-80A5-1B729C5C13BC}"/>
              </a:ext>
            </a:extLst>
          </p:cNvPr>
          <p:cNvSpPr txBox="1">
            <a:spLocks/>
          </p:cNvSpPr>
          <p:nvPr/>
        </p:nvSpPr>
        <p:spPr>
          <a:xfrm>
            <a:off x="2471738" y="10128369"/>
            <a:ext cx="541845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18A918-4F61-4667-A915-59560BA4F183}"/>
              </a:ext>
            </a:extLst>
          </p:cNvPr>
          <p:cNvGrpSpPr/>
          <p:nvPr/>
        </p:nvGrpSpPr>
        <p:grpSpPr>
          <a:xfrm>
            <a:off x="2471738" y="7954268"/>
            <a:ext cx="2032778" cy="1662849"/>
            <a:chOff x="3608347" y="11315580"/>
            <a:chExt cx="2032778" cy="16628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F80F421-16D9-4384-A502-34401DF0A95B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18A924-B44A-490A-84D1-977F539735B8}"/>
                </a:ext>
              </a:extLst>
            </p:cNvPr>
            <p:cNvSpPr txBox="1"/>
            <p:nvPr/>
          </p:nvSpPr>
          <p:spPr>
            <a:xfrm>
              <a:off x="3904735" y="11891807"/>
              <a:ext cx="144000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FEB / 21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11" name="图片占位符 10" descr="桌子上的盘子里放着粉色的杯子&#10;&#10;低可信度描述已自动生成">
            <a:extLst>
              <a:ext uri="{FF2B5EF4-FFF2-40B4-BE49-F238E27FC236}">
                <a16:creationId xmlns:a16="http://schemas.microsoft.com/office/drawing/2014/main" id="{BD0968B7-CA5D-4E30-986F-2C7AB431674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D3FDD198-92CF-4125-8573-9867E4EEE5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045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A3A3126-7907-441C-8E94-0A4C93C1F080}"/>
              </a:ext>
            </a:extLst>
          </p:cNvPr>
          <p:cNvGrpSpPr/>
          <p:nvPr/>
        </p:nvGrpSpPr>
        <p:grpSpPr>
          <a:xfrm>
            <a:off x="3904736" y="11891807"/>
            <a:ext cx="16577702" cy="510396"/>
            <a:chOff x="3904736" y="11891807"/>
            <a:chExt cx="16577702" cy="5103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D7D70DC-5DBF-488C-BF62-7704DCF4AE82}"/>
                </a:ext>
              </a:extLst>
            </p:cNvPr>
            <p:cNvSpPr txBox="1"/>
            <p:nvPr/>
          </p:nvSpPr>
          <p:spPr>
            <a:xfrm>
              <a:off x="3904736" y="11891807"/>
              <a:ext cx="144000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INTRO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A4A2D2-E6D5-4ACB-B62A-5CAE779DCEF9}"/>
                </a:ext>
              </a:extLst>
            </p:cNvPr>
            <p:cNvSpPr txBox="1"/>
            <p:nvPr/>
          </p:nvSpPr>
          <p:spPr>
            <a:xfrm>
              <a:off x="19042438" y="11891807"/>
              <a:ext cx="144000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2021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3D758E-5989-40F9-9CFC-1A5C499C9831}"/>
              </a:ext>
            </a:extLst>
          </p:cNvPr>
          <p:cNvSpPr txBox="1"/>
          <p:nvPr/>
        </p:nvSpPr>
        <p:spPr>
          <a:xfrm>
            <a:off x="2885713" y="1501571"/>
            <a:ext cx="18615750" cy="408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We Dedicated to Enhancing Your </a:t>
            </a:r>
          </a:p>
          <a:p>
            <a:pPr algn="ctr"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Personal Beauty With Years of Research, Fashion Sense &amp; Hands on Experience.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7D54693B-6148-4C2F-A4E4-7F55B95620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348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20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3A28F-8B91-4BBE-AE82-E83A9762D37B}"/>
              </a:ext>
            </a:extLst>
          </p:cNvPr>
          <p:cNvSpPr txBox="1"/>
          <p:nvPr/>
        </p:nvSpPr>
        <p:spPr>
          <a:xfrm>
            <a:off x="2335027" y="4632711"/>
            <a:ext cx="8024671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Our Service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C7876-4E19-454B-A7AC-80DEEA20F815}"/>
              </a:ext>
            </a:extLst>
          </p:cNvPr>
          <p:cNvSpPr txBox="1"/>
          <p:nvPr/>
        </p:nvSpPr>
        <p:spPr>
          <a:xfrm>
            <a:off x="2335027" y="6474841"/>
            <a:ext cx="6367161" cy="1433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in eros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74A869-8F3A-4A14-95C5-4C38533B2A85}"/>
              </a:ext>
            </a:extLst>
          </p:cNvPr>
          <p:cNvSpPr txBox="1">
            <a:spLocks/>
          </p:cNvSpPr>
          <p:nvPr/>
        </p:nvSpPr>
        <p:spPr>
          <a:xfrm>
            <a:off x="17720216" y="2786138"/>
            <a:ext cx="488864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CBF014-97BF-4C03-BF0D-366C786094D1}"/>
              </a:ext>
            </a:extLst>
          </p:cNvPr>
          <p:cNvSpPr txBox="1">
            <a:spLocks/>
          </p:cNvSpPr>
          <p:nvPr/>
        </p:nvSpPr>
        <p:spPr>
          <a:xfrm>
            <a:off x="17720214" y="1772513"/>
            <a:ext cx="4888644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Design Consultation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1FDBB6-162D-439A-9E52-B43E6D2DE150}"/>
              </a:ext>
            </a:extLst>
          </p:cNvPr>
          <p:cNvSpPr/>
          <p:nvPr/>
        </p:nvSpPr>
        <p:spPr>
          <a:xfrm rot="5400000">
            <a:off x="15591386" y="1066684"/>
            <a:ext cx="1662849" cy="20327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5B69B0CB-FE3F-4EF7-AE82-1E818A3C9254}"/>
              </a:ext>
            </a:extLst>
          </p:cNvPr>
          <p:cNvSpPr txBox="1">
            <a:spLocks/>
          </p:cNvSpPr>
          <p:nvPr/>
        </p:nvSpPr>
        <p:spPr>
          <a:xfrm>
            <a:off x="13463094" y="6134191"/>
            <a:ext cx="488864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7932A5E-F1ED-4502-978F-5359E3B22F02}"/>
              </a:ext>
            </a:extLst>
          </p:cNvPr>
          <p:cNvSpPr txBox="1">
            <a:spLocks/>
          </p:cNvSpPr>
          <p:nvPr/>
        </p:nvSpPr>
        <p:spPr>
          <a:xfrm>
            <a:off x="13463092" y="5120566"/>
            <a:ext cx="4888644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Global Marketing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F1B183-1F3B-413B-95F1-0C21D4160982}"/>
              </a:ext>
            </a:extLst>
          </p:cNvPr>
          <p:cNvSpPr/>
          <p:nvPr/>
        </p:nvSpPr>
        <p:spPr>
          <a:xfrm rot="5400000">
            <a:off x="11334264" y="4414739"/>
            <a:ext cx="1662849" cy="20327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3D1D6540-6E5E-4576-932D-12120FEB22F4}"/>
              </a:ext>
            </a:extLst>
          </p:cNvPr>
          <p:cNvSpPr txBox="1">
            <a:spLocks/>
          </p:cNvSpPr>
          <p:nvPr/>
        </p:nvSpPr>
        <p:spPr>
          <a:xfrm>
            <a:off x="17720216" y="10495448"/>
            <a:ext cx="488864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574560D1-A998-4689-9424-20224DD8B7A0}"/>
              </a:ext>
            </a:extLst>
          </p:cNvPr>
          <p:cNvSpPr txBox="1">
            <a:spLocks/>
          </p:cNvSpPr>
          <p:nvPr/>
        </p:nvSpPr>
        <p:spPr>
          <a:xfrm>
            <a:off x="17720214" y="9481823"/>
            <a:ext cx="4888644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File Sharing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32CAAA-6EA9-4B03-A988-BBABD4054526}"/>
              </a:ext>
            </a:extLst>
          </p:cNvPr>
          <p:cNvSpPr/>
          <p:nvPr/>
        </p:nvSpPr>
        <p:spPr>
          <a:xfrm rot="5400000">
            <a:off x="15591386" y="8775995"/>
            <a:ext cx="1662849" cy="20327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FE6D05F-0E91-4992-BF63-B00CCCC55CCA}"/>
              </a:ext>
            </a:extLst>
          </p:cNvPr>
          <p:cNvGrpSpPr/>
          <p:nvPr/>
        </p:nvGrpSpPr>
        <p:grpSpPr>
          <a:xfrm>
            <a:off x="16079519" y="1763998"/>
            <a:ext cx="686583" cy="638151"/>
            <a:chOff x="3944289" y="-314322"/>
            <a:chExt cx="765176" cy="711200"/>
          </a:xfrm>
          <a:solidFill>
            <a:schemeClr val="tx1"/>
          </a:solidFill>
        </p:grpSpPr>
        <p:sp>
          <p:nvSpPr>
            <p:cNvPr id="54" name="Freeform 1235">
              <a:extLst>
                <a:ext uri="{FF2B5EF4-FFF2-40B4-BE49-F238E27FC236}">
                  <a16:creationId xmlns:a16="http://schemas.microsoft.com/office/drawing/2014/main" id="{0E947A53-B9E3-477E-A08E-52B580729F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1236">
              <a:extLst>
                <a:ext uri="{FF2B5EF4-FFF2-40B4-BE49-F238E27FC236}">
                  <a16:creationId xmlns:a16="http://schemas.microsoft.com/office/drawing/2014/main" id="{0BE3EA75-BF31-4F95-BEC4-5C8225896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294F88-AAFF-464B-BA1F-032C2DE1B955}"/>
              </a:ext>
            </a:extLst>
          </p:cNvPr>
          <p:cNvGrpSpPr/>
          <p:nvPr/>
        </p:nvGrpSpPr>
        <p:grpSpPr>
          <a:xfrm>
            <a:off x="16079518" y="9449805"/>
            <a:ext cx="686585" cy="685158"/>
            <a:chOff x="9223633" y="-838215"/>
            <a:chExt cx="412923" cy="412065"/>
          </a:xfrm>
          <a:solidFill>
            <a:schemeClr val="tx1"/>
          </a:solidFill>
        </p:grpSpPr>
        <p:sp>
          <p:nvSpPr>
            <p:cNvPr id="57" name="Freeform 1324">
              <a:extLst>
                <a:ext uri="{FF2B5EF4-FFF2-40B4-BE49-F238E27FC236}">
                  <a16:creationId xmlns:a16="http://schemas.microsoft.com/office/drawing/2014/main" id="{E963C375-E3CF-49FC-BDC5-447E1773C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2337" y="-838215"/>
              <a:ext cx="124219" cy="12336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1325">
              <a:extLst>
                <a:ext uri="{FF2B5EF4-FFF2-40B4-BE49-F238E27FC236}">
                  <a16:creationId xmlns:a16="http://schemas.microsoft.com/office/drawing/2014/main" id="{BB232FE3-FA42-47EE-851C-9CDBB61068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12337" y="-549512"/>
              <a:ext cx="124219" cy="12336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1326">
              <a:extLst>
                <a:ext uri="{FF2B5EF4-FFF2-40B4-BE49-F238E27FC236}">
                  <a16:creationId xmlns:a16="http://schemas.microsoft.com/office/drawing/2014/main" id="{ED82F2AF-5222-48B4-BD65-8208E8F21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3633" y="-694292"/>
              <a:ext cx="124219" cy="124219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1328">
              <a:extLst>
                <a:ext uri="{FF2B5EF4-FFF2-40B4-BE49-F238E27FC236}">
                  <a16:creationId xmlns:a16="http://schemas.microsoft.com/office/drawing/2014/main" id="{4992B206-DADD-4B27-9ED4-913D9CFA9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292" y="-759400"/>
              <a:ext cx="205605" cy="109655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1329">
              <a:extLst>
                <a:ext uri="{FF2B5EF4-FFF2-40B4-BE49-F238E27FC236}">
                  <a16:creationId xmlns:a16="http://schemas.microsoft.com/office/drawing/2014/main" id="{EBF9AD08-27CD-4BF3-A1A3-608534917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292" y="-615477"/>
              <a:ext cx="205605" cy="110512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3E258B5-6C73-4C9C-A609-7F6941DC43F6}"/>
              </a:ext>
            </a:extLst>
          </p:cNvPr>
          <p:cNvGrpSpPr/>
          <p:nvPr/>
        </p:nvGrpSpPr>
        <p:grpSpPr>
          <a:xfrm>
            <a:off x="11822478" y="5088631"/>
            <a:ext cx="686420" cy="684994"/>
            <a:chOff x="2542525" y="3857630"/>
            <a:chExt cx="765176" cy="763588"/>
          </a:xfrm>
          <a:solidFill>
            <a:schemeClr val="tx1"/>
          </a:solidFill>
        </p:grpSpPr>
        <p:sp>
          <p:nvSpPr>
            <p:cNvPr id="66" name="Freeform 1150">
              <a:extLst>
                <a:ext uri="{FF2B5EF4-FFF2-40B4-BE49-F238E27FC236}">
                  <a16:creationId xmlns:a16="http://schemas.microsoft.com/office/drawing/2014/main" id="{FEE24866-971B-4DF3-83A7-D1282D5A4F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1151">
              <a:extLst>
                <a:ext uri="{FF2B5EF4-FFF2-40B4-BE49-F238E27FC236}">
                  <a16:creationId xmlns:a16="http://schemas.microsoft.com/office/drawing/2014/main" id="{93C8188B-4AF1-4E1B-B625-28115A63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152">
              <a:extLst>
                <a:ext uri="{FF2B5EF4-FFF2-40B4-BE49-F238E27FC236}">
                  <a16:creationId xmlns:a16="http://schemas.microsoft.com/office/drawing/2014/main" id="{92750753-C7C8-4F93-A868-42E655A8A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1153">
              <a:extLst>
                <a:ext uri="{FF2B5EF4-FFF2-40B4-BE49-F238E27FC236}">
                  <a16:creationId xmlns:a16="http://schemas.microsoft.com/office/drawing/2014/main" id="{F3D4DB6C-B989-40D6-BE7F-C201B26FE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1154">
              <a:extLst>
                <a:ext uri="{FF2B5EF4-FFF2-40B4-BE49-F238E27FC236}">
                  <a16:creationId xmlns:a16="http://schemas.microsoft.com/office/drawing/2014/main" id="{E22932D8-731D-4F41-8F33-DE53FA4A3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155">
              <a:extLst>
                <a:ext uri="{FF2B5EF4-FFF2-40B4-BE49-F238E27FC236}">
                  <a16:creationId xmlns:a16="http://schemas.microsoft.com/office/drawing/2014/main" id="{16C30E14-88B2-419E-96AD-36F401AE5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156">
              <a:extLst>
                <a:ext uri="{FF2B5EF4-FFF2-40B4-BE49-F238E27FC236}">
                  <a16:creationId xmlns:a16="http://schemas.microsoft.com/office/drawing/2014/main" id="{37066572-AE71-4BA5-8FC2-8D7F28BD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660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21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B9D8-A038-46FD-8C9D-A81689459C3C}"/>
              </a:ext>
            </a:extLst>
          </p:cNvPr>
          <p:cNvSpPr txBox="1"/>
          <p:nvPr/>
        </p:nvSpPr>
        <p:spPr>
          <a:xfrm>
            <a:off x="2335027" y="2482635"/>
            <a:ext cx="8024671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Our Process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6CB5A9-842E-44C8-8FB5-72A3CF02A83A}"/>
              </a:ext>
            </a:extLst>
          </p:cNvPr>
          <p:cNvSpPr txBox="1"/>
          <p:nvPr/>
        </p:nvSpPr>
        <p:spPr>
          <a:xfrm>
            <a:off x="18217803" y="5913218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04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80015D48-1246-44AF-9CC7-7629C7AA07D3}"/>
              </a:ext>
            </a:extLst>
          </p:cNvPr>
          <p:cNvSpPr txBox="1">
            <a:spLocks/>
          </p:cNvSpPr>
          <p:nvPr/>
        </p:nvSpPr>
        <p:spPr>
          <a:xfrm>
            <a:off x="18291946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B4379BCA-0BEB-420A-936F-FE6688E45C44}"/>
              </a:ext>
            </a:extLst>
          </p:cNvPr>
          <p:cNvSpPr txBox="1">
            <a:spLocks/>
          </p:cNvSpPr>
          <p:nvPr/>
        </p:nvSpPr>
        <p:spPr>
          <a:xfrm>
            <a:off x="18291945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Design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84C803-FA1E-44EB-AA00-6943F6B15FFD}"/>
              </a:ext>
            </a:extLst>
          </p:cNvPr>
          <p:cNvSpPr txBox="1"/>
          <p:nvPr/>
        </p:nvSpPr>
        <p:spPr>
          <a:xfrm>
            <a:off x="12960472" y="5913218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03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BA09F990-35BF-4EBA-8E4D-14EE14AD0ADF}"/>
              </a:ext>
            </a:extLst>
          </p:cNvPr>
          <p:cNvSpPr txBox="1">
            <a:spLocks/>
          </p:cNvSpPr>
          <p:nvPr/>
        </p:nvSpPr>
        <p:spPr>
          <a:xfrm>
            <a:off x="13034615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0" name="Text Placeholder 6">
            <a:extLst>
              <a:ext uri="{FF2B5EF4-FFF2-40B4-BE49-F238E27FC236}">
                <a16:creationId xmlns:a16="http://schemas.microsoft.com/office/drawing/2014/main" id="{A41268D3-8896-4E20-B20F-B650B335FD45}"/>
              </a:ext>
            </a:extLst>
          </p:cNvPr>
          <p:cNvSpPr txBox="1">
            <a:spLocks/>
          </p:cNvSpPr>
          <p:nvPr/>
        </p:nvSpPr>
        <p:spPr>
          <a:xfrm>
            <a:off x="13034614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Concept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E29A5C-649A-481C-BA5E-3E249CD105ED}"/>
              </a:ext>
            </a:extLst>
          </p:cNvPr>
          <p:cNvSpPr txBox="1"/>
          <p:nvPr/>
        </p:nvSpPr>
        <p:spPr>
          <a:xfrm>
            <a:off x="7703141" y="5913218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02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6" name="Text Placeholder 5">
            <a:extLst>
              <a:ext uri="{FF2B5EF4-FFF2-40B4-BE49-F238E27FC236}">
                <a16:creationId xmlns:a16="http://schemas.microsoft.com/office/drawing/2014/main" id="{D7A4F89C-52E4-4A3E-B35E-D338502E9F78}"/>
              </a:ext>
            </a:extLst>
          </p:cNvPr>
          <p:cNvSpPr txBox="1">
            <a:spLocks/>
          </p:cNvSpPr>
          <p:nvPr/>
        </p:nvSpPr>
        <p:spPr>
          <a:xfrm>
            <a:off x="7777284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7" name="Text Placeholder 6">
            <a:extLst>
              <a:ext uri="{FF2B5EF4-FFF2-40B4-BE49-F238E27FC236}">
                <a16:creationId xmlns:a16="http://schemas.microsoft.com/office/drawing/2014/main" id="{211A1A60-B9B5-46B2-A089-5D7CE44F0801}"/>
              </a:ext>
            </a:extLst>
          </p:cNvPr>
          <p:cNvSpPr txBox="1">
            <a:spLocks/>
          </p:cNvSpPr>
          <p:nvPr/>
        </p:nvSpPr>
        <p:spPr>
          <a:xfrm>
            <a:off x="7777283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Research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9F99368-2B62-42F7-BAB8-623232E56AA0}"/>
              </a:ext>
            </a:extLst>
          </p:cNvPr>
          <p:cNvSpPr txBox="1"/>
          <p:nvPr/>
        </p:nvSpPr>
        <p:spPr>
          <a:xfrm>
            <a:off x="2335027" y="5913218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01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1E0444C2-3516-44BF-B060-063ACA20A00A}"/>
              </a:ext>
            </a:extLst>
          </p:cNvPr>
          <p:cNvSpPr txBox="1">
            <a:spLocks/>
          </p:cNvSpPr>
          <p:nvPr/>
        </p:nvSpPr>
        <p:spPr>
          <a:xfrm>
            <a:off x="2398452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7B4BCD2C-5C67-47FF-A52F-206F6883ECDE}"/>
              </a:ext>
            </a:extLst>
          </p:cNvPr>
          <p:cNvSpPr txBox="1">
            <a:spLocks/>
          </p:cNvSpPr>
          <p:nvPr/>
        </p:nvSpPr>
        <p:spPr>
          <a:xfrm>
            <a:off x="2398451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Brief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84A3C30-DA8F-488C-AB38-1F228A080612}"/>
              </a:ext>
            </a:extLst>
          </p:cNvPr>
          <p:cNvSpPr/>
          <p:nvPr/>
        </p:nvSpPr>
        <p:spPr>
          <a:xfrm>
            <a:off x="18685096" y="6759000"/>
            <a:ext cx="197708" cy="19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757992D-44A9-4EEB-8172-113376FCA23E}"/>
              </a:ext>
            </a:extLst>
          </p:cNvPr>
          <p:cNvSpPr/>
          <p:nvPr/>
        </p:nvSpPr>
        <p:spPr>
          <a:xfrm>
            <a:off x="13427765" y="6759000"/>
            <a:ext cx="197708" cy="19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B0B7382-E025-4DE5-B5D6-E98E8244BD57}"/>
              </a:ext>
            </a:extLst>
          </p:cNvPr>
          <p:cNvSpPr/>
          <p:nvPr/>
        </p:nvSpPr>
        <p:spPr>
          <a:xfrm>
            <a:off x="8170434" y="6759000"/>
            <a:ext cx="197708" cy="19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61D1040-A415-4B1F-AEBB-17632DAD4B65}"/>
              </a:ext>
            </a:extLst>
          </p:cNvPr>
          <p:cNvSpPr/>
          <p:nvPr/>
        </p:nvSpPr>
        <p:spPr>
          <a:xfrm>
            <a:off x="2791602" y="6759000"/>
            <a:ext cx="197708" cy="19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C37AE0C-A904-4E95-87E8-55367781AE61}"/>
              </a:ext>
            </a:extLst>
          </p:cNvPr>
          <p:cNvCxnSpPr>
            <a:cxnSpLocks/>
          </p:cNvCxnSpPr>
          <p:nvPr/>
        </p:nvCxnSpPr>
        <p:spPr>
          <a:xfrm flipH="1">
            <a:off x="2989310" y="6858000"/>
            <a:ext cx="213978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33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22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50858-F633-471F-9F75-E342706F759C}"/>
              </a:ext>
            </a:extLst>
          </p:cNvPr>
          <p:cNvSpPr txBox="1"/>
          <p:nvPr/>
        </p:nvSpPr>
        <p:spPr>
          <a:xfrm>
            <a:off x="18217803" y="5913218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08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BEB3E9F-862A-4FAA-9732-8B63D475D780}"/>
              </a:ext>
            </a:extLst>
          </p:cNvPr>
          <p:cNvSpPr txBox="1">
            <a:spLocks/>
          </p:cNvSpPr>
          <p:nvPr/>
        </p:nvSpPr>
        <p:spPr>
          <a:xfrm>
            <a:off x="18291946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132C2E8-B858-41F5-A6BD-1430BD6AA2EC}"/>
              </a:ext>
            </a:extLst>
          </p:cNvPr>
          <p:cNvSpPr txBox="1">
            <a:spLocks/>
          </p:cNvSpPr>
          <p:nvPr/>
        </p:nvSpPr>
        <p:spPr>
          <a:xfrm>
            <a:off x="18291945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Payment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46CDE-3500-48F9-8EC6-1F7134CD2955}"/>
              </a:ext>
            </a:extLst>
          </p:cNvPr>
          <p:cNvSpPr txBox="1"/>
          <p:nvPr/>
        </p:nvSpPr>
        <p:spPr>
          <a:xfrm>
            <a:off x="12960472" y="5913218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07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4AEE97E-B4F1-4279-9ABF-7D3AB2E446F7}"/>
              </a:ext>
            </a:extLst>
          </p:cNvPr>
          <p:cNvSpPr txBox="1">
            <a:spLocks/>
          </p:cNvSpPr>
          <p:nvPr/>
        </p:nvSpPr>
        <p:spPr>
          <a:xfrm>
            <a:off x="13034615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D463D14-8F20-46A6-BF99-324F7FF01E8B}"/>
              </a:ext>
            </a:extLst>
          </p:cNvPr>
          <p:cNvSpPr txBox="1">
            <a:spLocks/>
          </p:cNvSpPr>
          <p:nvPr/>
        </p:nvSpPr>
        <p:spPr>
          <a:xfrm>
            <a:off x="13034614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Create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9E689-D5AE-4124-AB4A-9F1B62AA9BBC}"/>
              </a:ext>
            </a:extLst>
          </p:cNvPr>
          <p:cNvSpPr txBox="1"/>
          <p:nvPr/>
        </p:nvSpPr>
        <p:spPr>
          <a:xfrm>
            <a:off x="7703141" y="5913218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06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B99816F-5243-4B0C-AF6A-FE8CFF7BB7C5}"/>
              </a:ext>
            </a:extLst>
          </p:cNvPr>
          <p:cNvSpPr txBox="1">
            <a:spLocks/>
          </p:cNvSpPr>
          <p:nvPr/>
        </p:nvSpPr>
        <p:spPr>
          <a:xfrm>
            <a:off x="7777284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1A61C06-474A-4686-B7AB-2D11008462F6}"/>
              </a:ext>
            </a:extLst>
          </p:cNvPr>
          <p:cNvSpPr txBox="1">
            <a:spLocks/>
          </p:cNvSpPr>
          <p:nvPr/>
        </p:nvSpPr>
        <p:spPr>
          <a:xfrm>
            <a:off x="7777283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Finalize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B6D74-1B22-4DD7-97C0-0B40034F47E2}"/>
              </a:ext>
            </a:extLst>
          </p:cNvPr>
          <p:cNvSpPr txBox="1"/>
          <p:nvPr/>
        </p:nvSpPr>
        <p:spPr>
          <a:xfrm>
            <a:off x="2324309" y="5913218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05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AE2EE42-58FD-464C-BDA4-81EBFF539480}"/>
              </a:ext>
            </a:extLst>
          </p:cNvPr>
          <p:cNvSpPr txBox="1">
            <a:spLocks/>
          </p:cNvSpPr>
          <p:nvPr/>
        </p:nvSpPr>
        <p:spPr>
          <a:xfrm>
            <a:off x="2398452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EB90DF8-AFE0-430F-8767-BFA8568EE747}"/>
              </a:ext>
            </a:extLst>
          </p:cNvPr>
          <p:cNvSpPr txBox="1">
            <a:spLocks/>
          </p:cNvSpPr>
          <p:nvPr/>
        </p:nvSpPr>
        <p:spPr>
          <a:xfrm>
            <a:off x="2398451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Review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D71E94-2C3A-4E73-9FA8-5980E8F1DE95}"/>
              </a:ext>
            </a:extLst>
          </p:cNvPr>
          <p:cNvSpPr/>
          <p:nvPr/>
        </p:nvSpPr>
        <p:spPr>
          <a:xfrm>
            <a:off x="18685096" y="6759000"/>
            <a:ext cx="197708" cy="19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FFAF64F-986F-4892-95BD-A23B0E4A01F8}"/>
              </a:ext>
            </a:extLst>
          </p:cNvPr>
          <p:cNvSpPr/>
          <p:nvPr/>
        </p:nvSpPr>
        <p:spPr>
          <a:xfrm>
            <a:off x="13427765" y="6759000"/>
            <a:ext cx="197708" cy="19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3C6569-F11C-44ED-9A09-F7FD5DCFC4CB}"/>
              </a:ext>
            </a:extLst>
          </p:cNvPr>
          <p:cNvSpPr/>
          <p:nvPr/>
        </p:nvSpPr>
        <p:spPr>
          <a:xfrm>
            <a:off x="8170434" y="6759000"/>
            <a:ext cx="197708" cy="19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2CF0F2-8227-4137-AB02-EBFEFE3A7841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" y="6858000"/>
            <a:ext cx="186850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92759D3-51CA-4D14-842D-56C23918EE2C}"/>
              </a:ext>
            </a:extLst>
          </p:cNvPr>
          <p:cNvSpPr/>
          <p:nvPr/>
        </p:nvSpPr>
        <p:spPr>
          <a:xfrm>
            <a:off x="2791602" y="6759000"/>
            <a:ext cx="197708" cy="19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5ADB1-2C84-41B1-8DA6-9CBFB555EB50}"/>
              </a:ext>
            </a:extLst>
          </p:cNvPr>
          <p:cNvSpPr txBox="1"/>
          <p:nvPr/>
        </p:nvSpPr>
        <p:spPr>
          <a:xfrm>
            <a:off x="2398450" y="3175504"/>
            <a:ext cx="5969691" cy="1433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SET OF STEPS THAT LEADS THE TEAM TOWARDS ITS GOALS, NAMELY EFFICIENCY, EFFECTIVENESS, AND SATISFACTION.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53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23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9C3F2-3D65-4B8C-98CF-275AE9F82845}"/>
              </a:ext>
            </a:extLst>
          </p:cNvPr>
          <p:cNvSpPr txBox="1"/>
          <p:nvPr/>
        </p:nvSpPr>
        <p:spPr>
          <a:xfrm>
            <a:off x="1" y="5284303"/>
            <a:ext cx="243871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It Exists Merely In The Mind Which Contemplates Them</a:t>
            </a:r>
            <a:endParaRPr lang="en-ID" sz="12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8214E-826E-4EA1-9418-ACF999AD6748}"/>
              </a:ext>
            </a:extLst>
          </p:cNvPr>
          <p:cNvSpPr txBox="1"/>
          <p:nvPr/>
        </p:nvSpPr>
        <p:spPr>
          <a:xfrm>
            <a:off x="7337382" y="3959909"/>
            <a:ext cx="9712410" cy="70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BEAUTY IS NO QUALITY IN THINGS THEMSELVES: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3D7BC0-9C03-4266-A519-E8DE0D769465}"/>
              </a:ext>
            </a:extLst>
          </p:cNvPr>
          <p:cNvSpPr txBox="1">
            <a:spLocks/>
          </p:cNvSpPr>
          <p:nvPr/>
        </p:nvSpPr>
        <p:spPr>
          <a:xfrm>
            <a:off x="6860853" y="9692490"/>
            <a:ext cx="10665469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982AB0-DDD0-4F57-BFEE-666320F7F0FA}"/>
              </a:ext>
            </a:extLst>
          </p:cNvPr>
          <p:cNvGrpSpPr/>
          <p:nvPr/>
        </p:nvGrpSpPr>
        <p:grpSpPr>
          <a:xfrm>
            <a:off x="11177197" y="1554435"/>
            <a:ext cx="2032779" cy="1662849"/>
            <a:chOff x="3608346" y="11315580"/>
            <a:chExt cx="2032779" cy="166284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D0AB277-C309-405F-87D5-F07FD982BA7A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85B870-7070-4C94-BE2F-F536E04A2E67}"/>
                </a:ext>
              </a:extLst>
            </p:cNvPr>
            <p:cNvSpPr txBox="1"/>
            <p:nvPr/>
          </p:nvSpPr>
          <p:spPr>
            <a:xfrm>
              <a:off x="3608346" y="11891807"/>
              <a:ext cx="2032778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GET BREAK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51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房间的摆设布局&#10;&#10;中度可信度描述已自动生成">
            <a:extLst>
              <a:ext uri="{FF2B5EF4-FFF2-40B4-BE49-F238E27FC236}">
                <a16:creationId xmlns:a16="http://schemas.microsoft.com/office/drawing/2014/main" id="{B6CC25EC-1B67-43E9-B983-B1D30B05FB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24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15F32-D345-41B3-8C6D-F318BD5406C4}"/>
              </a:ext>
            </a:extLst>
          </p:cNvPr>
          <p:cNvSpPr txBox="1"/>
          <p:nvPr/>
        </p:nvSpPr>
        <p:spPr>
          <a:xfrm>
            <a:off x="3380747" y="1501571"/>
            <a:ext cx="6350688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Project </a:t>
            </a:r>
            <a:r>
              <a:rPr lang="en-US" sz="6000" i="1" dirty="0" err="1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Portofolio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C9C174-EAAC-4BFF-9C42-161C63CBEE98}"/>
              </a:ext>
            </a:extLst>
          </p:cNvPr>
          <p:cNvGrpSpPr/>
          <p:nvPr/>
        </p:nvGrpSpPr>
        <p:grpSpPr>
          <a:xfrm>
            <a:off x="19884072" y="9036475"/>
            <a:ext cx="2032778" cy="1662849"/>
            <a:chOff x="3608347" y="11315580"/>
            <a:chExt cx="2032778" cy="1662849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91778F6-33BC-45B3-8595-87E60753F99F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FC4510-5A0C-409D-B166-C054AED238BD}"/>
                </a:ext>
              </a:extLst>
            </p:cNvPr>
            <p:cNvSpPr txBox="1"/>
            <p:nvPr/>
          </p:nvSpPr>
          <p:spPr>
            <a:xfrm>
              <a:off x="3904735" y="11891807"/>
              <a:ext cx="144000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FEB / 21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7" name="图片占位符 6" descr="女人穿着裙子&#10;&#10;描述已自动生成">
            <a:extLst>
              <a:ext uri="{FF2B5EF4-FFF2-40B4-BE49-F238E27FC236}">
                <a16:creationId xmlns:a16="http://schemas.microsoft.com/office/drawing/2014/main" id="{BE58BBED-F5E1-4008-A597-0CDFD71282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1435" y="3848100"/>
            <a:ext cx="4924304" cy="6019800"/>
          </a:xfrm>
        </p:spPr>
      </p:pic>
      <p:pic>
        <p:nvPicPr>
          <p:cNvPr id="18" name="图片占位符 17" descr="桌子上有杯子&#10;&#10;低可信度描述已自动生成">
            <a:extLst>
              <a:ext uri="{FF2B5EF4-FFF2-40B4-BE49-F238E27FC236}">
                <a16:creationId xmlns:a16="http://schemas.microsoft.com/office/drawing/2014/main" id="{3FC93871-BBC4-48FE-B348-091F23B1BD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6713" y="3848100"/>
            <a:ext cx="4924304" cy="6019800"/>
          </a:xfrm>
        </p:spPr>
      </p:pic>
    </p:spTree>
    <p:extLst>
      <p:ext uri="{BB962C8B-B14F-4D97-AF65-F5344CB8AC3E}">
        <p14:creationId xmlns:p14="http://schemas.microsoft.com/office/powerpoint/2010/main" val="160881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1AA15BC8-F4A3-489D-99C8-3D361F878D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25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860E81-4AE8-4986-9DAB-035BA4DC27B6}"/>
              </a:ext>
            </a:extLst>
          </p:cNvPr>
          <p:cNvSpPr txBox="1"/>
          <p:nvPr/>
        </p:nvSpPr>
        <p:spPr>
          <a:xfrm>
            <a:off x="3380747" y="1501571"/>
            <a:ext cx="6350688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Project </a:t>
            </a:r>
            <a:r>
              <a:rPr lang="en-US" sz="6000" i="1" dirty="0" err="1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Portofolio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08AFA7-E60D-4C89-9252-23CE0FA43100}"/>
              </a:ext>
            </a:extLst>
          </p:cNvPr>
          <p:cNvGrpSpPr/>
          <p:nvPr/>
        </p:nvGrpSpPr>
        <p:grpSpPr>
          <a:xfrm>
            <a:off x="14680510" y="2813020"/>
            <a:ext cx="2032778" cy="1662849"/>
            <a:chOff x="3608347" y="11315580"/>
            <a:chExt cx="2032778" cy="166284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3A26637-D2D0-44FB-B26F-1B2D6DEC0556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18FB37-F53D-464E-AAAD-490105AD2036}"/>
                </a:ext>
              </a:extLst>
            </p:cNvPr>
            <p:cNvSpPr txBox="1"/>
            <p:nvPr/>
          </p:nvSpPr>
          <p:spPr>
            <a:xfrm>
              <a:off x="3904735" y="11891807"/>
              <a:ext cx="144000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FEB / 21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93DA7C1-B006-477E-A1C6-891586CA569C}"/>
              </a:ext>
            </a:extLst>
          </p:cNvPr>
          <p:cNvSpPr txBox="1"/>
          <p:nvPr/>
        </p:nvSpPr>
        <p:spPr>
          <a:xfrm>
            <a:off x="16713288" y="5424274"/>
            <a:ext cx="5409293" cy="1433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6" name="图片占位符 15" descr="图片包含 室内, 小, 食物, 木&#10;&#10;描述已自动生成">
            <a:extLst>
              <a:ext uri="{FF2B5EF4-FFF2-40B4-BE49-F238E27FC236}">
                <a16:creationId xmlns:a16="http://schemas.microsoft.com/office/drawing/2014/main" id="{C1FDA356-6C8F-43E7-A2DE-5820543AE5C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87"/>
          <a:stretch/>
        </p:blipFill>
        <p:spPr>
          <a:xfrm>
            <a:off x="10047288" y="8307388"/>
            <a:ext cx="5665787" cy="3708400"/>
          </a:xfrm>
        </p:spPr>
      </p:pic>
      <p:pic>
        <p:nvPicPr>
          <p:cNvPr id="3" name="图片占位符 2" descr="碗里面&#10;&#10;描述已自动生成">
            <a:extLst>
              <a:ext uri="{FF2B5EF4-FFF2-40B4-BE49-F238E27FC236}">
                <a16:creationId xmlns:a16="http://schemas.microsoft.com/office/drawing/2014/main" id="{D41ACE2A-58BA-4A56-9C14-6BD7B62278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A352FE3-9AE4-4D87-B85A-52866DC4CB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164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26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2C9A0-7247-44A3-AEC3-2288680E59EA}"/>
              </a:ext>
            </a:extLst>
          </p:cNvPr>
          <p:cNvSpPr txBox="1"/>
          <p:nvPr/>
        </p:nvSpPr>
        <p:spPr>
          <a:xfrm>
            <a:off x="2335027" y="4632711"/>
            <a:ext cx="8024671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Our Works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9BB14-8E45-4C74-A1FC-8B13054203D2}"/>
              </a:ext>
            </a:extLst>
          </p:cNvPr>
          <p:cNvSpPr txBox="1"/>
          <p:nvPr/>
        </p:nvSpPr>
        <p:spPr>
          <a:xfrm>
            <a:off x="2335027" y="6474841"/>
            <a:ext cx="6367161" cy="1433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in eros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9F7473-3F71-49F8-B6AE-485A5F9DF8D7}"/>
              </a:ext>
            </a:extLst>
          </p:cNvPr>
          <p:cNvGrpSpPr/>
          <p:nvPr/>
        </p:nvGrpSpPr>
        <p:grpSpPr>
          <a:xfrm>
            <a:off x="10887018" y="9917479"/>
            <a:ext cx="2032778" cy="1662849"/>
            <a:chOff x="3608347" y="11315580"/>
            <a:chExt cx="2032778" cy="166284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AE54C1-2332-4966-AF90-670A1B4658B9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09F892-FE3C-4C08-817A-AEC61B89DED7}"/>
                </a:ext>
              </a:extLst>
            </p:cNvPr>
            <p:cNvSpPr txBox="1"/>
            <p:nvPr/>
          </p:nvSpPr>
          <p:spPr>
            <a:xfrm>
              <a:off x="3904735" y="11891807"/>
              <a:ext cx="144000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FEB / 21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pic>
        <p:nvPicPr>
          <p:cNvPr id="28" name="图片占位符 27" descr="人的手&#10;&#10;中度可信度描述已自动生成">
            <a:extLst>
              <a:ext uri="{FF2B5EF4-FFF2-40B4-BE49-F238E27FC236}">
                <a16:creationId xmlns:a16="http://schemas.microsoft.com/office/drawing/2014/main" id="{55624360-2A1E-441F-9B53-6D1F34255FB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图片占位符 23" descr="穿白色衣服的人&#10;&#10;低可信度描述已自动生成">
            <a:extLst>
              <a:ext uri="{FF2B5EF4-FFF2-40B4-BE49-F238E27FC236}">
                <a16:creationId xmlns:a16="http://schemas.microsoft.com/office/drawing/2014/main" id="{8D982812-5B5B-4668-8591-6692C1F7738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图片占位符 31" descr="蓝色头发的人&#10;&#10;描述已自动生成">
            <a:extLst>
              <a:ext uri="{FF2B5EF4-FFF2-40B4-BE49-F238E27FC236}">
                <a16:creationId xmlns:a16="http://schemas.microsoft.com/office/drawing/2014/main" id="{F5064B7D-9730-4536-A003-DB9C66ADB1B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BD88082D-9137-488E-BFB0-B6C7FE3A34E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8AC8D2FA-00F6-4E65-8476-8A9F5BCF1B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13D7E853-66B8-4B60-818D-870EBBCA30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75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27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图片占位符 6" descr="穿黑色衣服的女人&#10;&#10;描述已自动生成">
            <a:extLst>
              <a:ext uri="{FF2B5EF4-FFF2-40B4-BE49-F238E27FC236}">
                <a16:creationId xmlns:a16="http://schemas.microsoft.com/office/drawing/2014/main" id="{ECFDF9EE-CD50-4359-B3B2-D85EA71AF7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200A8FD2-F039-4A87-96E0-06D22B1EFD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7" name="图片占位符 26" descr="花瓶里插着花&#10;&#10;描述已自动生成">
            <a:extLst>
              <a:ext uri="{FF2B5EF4-FFF2-40B4-BE49-F238E27FC236}">
                <a16:creationId xmlns:a16="http://schemas.microsoft.com/office/drawing/2014/main" id="{0F7A1AC2-1525-4F3C-A0B6-E59AE3DF104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图片占位符 28" descr="人的眼睛&#10;&#10;描述已自动生成">
            <a:extLst>
              <a:ext uri="{FF2B5EF4-FFF2-40B4-BE49-F238E27FC236}">
                <a16:creationId xmlns:a16="http://schemas.microsoft.com/office/drawing/2014/main" id="{7EB73F7B-1AEA-4A77-A0DD-7B8F90B151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 descr="女人在镜子前自拍&#10;&#10;中度可信度描述已自动生成">
            <a:extLst>
              <a:ext uri="{FF2B5EF4-FFF2-40B4-BE49-F238E27FC236}">
                <a16:creationId xmlns:a16="http://schemas.microsoft.com/office/drawing/2014/main" id="{40993D85-D7B5-4592-B7AA-3AB1645358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3" name="图片占位符 32" descr="女人穿着比基尼&#10;&#10;描述已自动生成">
            <a:extLst>
              <a:ext uri="{FF2B5EF4-FFF2-40B4-BE49-F238E27FC236}">
                <a16:creationId xmlns:a16="http://schemas.microsoft.com/office/drawing/2014/main" id="{79088976-E118-446A-BDBF-D6CDFE7793D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8" descr="穿黑色衣服的女人&#10;&#10;描述已自动生成">
            <a:extLst>
              <a:ext uri="{FF2B5EF4-FFF2-40B4-BE49-F238E27FC236}">
                <a16:creationId xmlns:a16="http://schemas.microsoft.com/office/drawing/2014/main" id="{002948E8-6D9C-47F7-8ABE-CF79277B4C9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10"/>
          <a:stretch/>
        </p:blipFill>
        <p:spPr>
          <a:xfrm>
            <a:off x="5648069" y="2643261"/>
            <a:ext cx="4217630" cy="2843140"/>
          </a:xfrm>
        </p:spPr>
      </p:pic>
      <p:pic>
        <p:nvPicPr>
          <p:cNvPr id="41" name="图片占位符 40" descr="蓝色眼睛的人&#10;&#10;描述已自动生成">
            <a:extLst>
              <a:ext uri="{FF2B5EF4-FFF2-40B4-BE49-F238E27FC236}">
                <a16:creationId xmlns:a16="http://schemas.microsoft.com/office/drawing/2014/main" id="{28EB0800-92D6-4019-95E6-CFFD7F87B1E3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023" y="2643261"/>
            <a:ext cx="3015046" cy="2843140"/>
          </a:xfrm>
        </p:spPr>
      </p:pic>
    </p:spTree>
    <p:extLst>
      <p:ext uri="{BB962C8B-B14F-4D97-AF65-F5344CB8AC3E}">
        <p14:creationId xmlns:p14="http://schemas.microsoft.com/office/powerpoint/2010/main" val="190546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D2EA38-3F40-4F05-A488-65F47F2AC8DE}"/>
              </a:ext>
            </a:extLst>
          </p:cNvPr>
          <p:cNvSpPr/>
          <p:nvPr/>
        </p:nvSpPr>
        <p:spPr>
          <a:xfrm>
            <a:off x="3147135" y="1854302"/>
            <a:ext cx="10309541" cy="3291907"/>
          </a:xfrm>
          <a:prstGeom prst="rect">
            <a:avLst/>
          </a:prstGeom>
          <a:solidFill>
            <a:srgbClr val="C78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28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71DB0-CEA2-4D89-B224-1402A3854A1E}"/>
              </a:ext>
            </a:extLst>
          </p:cNvPr>
          <p:cNvSpPr txBox="1"/>
          <p:nvPr/>
        </p:nvSpPr>
        <p:spPr>
          <a:xfrm>
            <a:off x="5086182" y="2504461"/>
            <a:ext cx="6350688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i="1" dirty="0">
                <a:solidFill>
                  <a:schemeClr val="bg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Mood Board</a:t>
            </a:r>
            <a:endParaRPr lang="en-ID" sz="6000" i="1" dirty="0">
              <a:solidFill>
                <a:schemeClr val="bg1"/>
              </a:solidFill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pic>
        <p:nvPicPr>
          <p:cNvPr id="21" name="图片占位符 20" descr="人戴着帽子&#10;&#10;描述已自动生成">
            <a:extLst>
              <a:ext uri="{FF2B5EF4-FFF2-40B4-BE49-F238E27FC236}">
                <a16:creationId xmlns:a16="http://schemas.microsoft.com/office/drawing/2014/main" id="{F9F367F1-E839-4EF1-8AEF-12661AF937C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 descr="人的眼睛&#10;&#10;描述已自动生成">
            <a:extLst>
              <a:ext uri="{FF2B5EF4-FFF2-40B4-BE49-F238E27FC236}">
                <a16:creationId xmlns:a16="http://schemas.microsoft.com/office/drawing/2014/main" id="{374E6C9A-DA5B-4FD9-B582-907F5AD796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7916" y="5146210"/>
            <a:ext cx="5428762" cy="3291907"/>
          </a:xfrm>
        </p:spPr>
      </p:pic>
      <p:pic>
        <p:nvPicPr>
          <p:cNvPr id="19" name="图片占位符 18" descr="女人的脸&#10;&#10;中度可信度描述已自动生成">
            <a:extLst>
              <a:ext uri="{FF2B5EF4-FFF2-40B4-BE49-F238E27FC236}">
                <a16:creationId xmlns:a16="http://schemas.microsoft.com/office/drawing/2014/main" id="{E0B3AED7-1EE9-41F6-BBEF-131B14270A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图片占位符 22" descr="桌子上放着花瓶&#10;&#10;中度可信度描述已自动生成">
            <a:extLst>
              <a:ext uri="{FF2B5EF4-FFF2-40B4-BE49-F238E27FC236}">
                <a16:creationId xmlns:a16="http://schemas.microsoft.com/office/drawing/2014/main" id="{BFCE1A25-66FA-4559-9653-B0572DBC79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7F11152F-D4CF-44F1-AE32-96AF3772731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39CDC1BA-6AC4-4EA2-857E-DA1157F77E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38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女人穿着内衣&#10;&#10;描述已自动生成">
            <a:extLst>
              <a:ext uri="{FF2B5EF4-FFF2-40B4-BE49-F238E27FC236}">
                <a16:creationId xmlns:a16="http://schemas.microsoft.com/office/drawing/2014/main" id="{7929C8D1-49D3-47A4-8232-1C4AADEFFD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9632" y="1854302"/>
            <a:ext cx="7783365" cy="10007396"/>
          </a:xfr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29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7F2134-092F-4893-A599-D98AE659C4AF}"/>
              </a:ext>
            </a:extLst>
          </p:cNvPr>
          <p:cNvGrpSpPr/>
          <p:nvPr/>
        </p:nvGrpSpPr>
        <p:grpSpPr>
          <a:xfrm>
            <a:off x="19205106" y="9917479"/>
            <a:ext cx="2032780" cy="1662849"/>
            <a:chOff x="3608345" y="11315580"/>
            <a:chExt cx="2032780" cy="166284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F7B964-2344-442A-8B50-96D49245858B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43B8C00-EECD-4B4F-8A38-911C99BFCFF5}"/>
                </a:ext>
              </a:extLst>
            </p:cNvPr>
            <p:cNvSpPr txBox="1"/>
            <p:nvPr/>
          </p:nvSpPr>
          <p:spPr>
            <a:xfrm>
              <a:off x="3608345" y="11891807"/>
              <a:ext cx="203278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TESTIONIAL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399D8B-1FA2-4928-A02D-4089907F8D10}"/>
              </a:ext>
            </a:extLst>
          </p:cNvPr>
          <p:cNvSpPr txBox="1"/>
          <p:nvPr/>
        </p:nvSpPr>
        <p:spPr>
          <a:xfrm>
            <a:off x="2335027" y="4807088"/>
            <a:ext cx="9640663" cy="4081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Social media love… </a:t>
            </a:r>
          </a:p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You guys are the best! Keep up the great work!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205CF-BD44-4157-A7CF-A55E86A2008C}"/>
              </a:ext>
            </a:extLst>
          </p:cNvPr>
          <p:cNvSpPr txBox="1"/>
          <p:nvPr/>
        </p:nvSpPr>
        <p:spPr>
          <a:xfrm>
            <a:off x="2471738" y="4021209"/>
            <a:ext cx="6367161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@tanyamakarov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穿白色衣服的人&#10;&#10;低可信度描述已自动生成">
            <a:extLst>
              <a:ext uri="{FF2B5EF4-FFF2-40B4-BE49-F238E27FC236}">
                <a16:creationId xmlns:a16="http://schemas.microsoft.com/office/drawing/2014/main" id="{5F0897BC-9465-43EB-943E-DE1D8647F6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8876" y="2137719"/>
            <a:ext cx="7722550" cy="94405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8F3FF-422B-4B6C-B3C3-4F0B855C160A}"/>
              </a:ext>
            </a:extLst>
          </p:cNvPr>
          <p:cNvSpPr txBox="1"/>
          <p:nvPr/>
        </p:nvSpPr>
        <p:spPr>
          <a:xfrm>
            <a:off x="1700172" y="4590760"/>
            <a:ext cx="53926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Table of Content</a:t>
            </a:r>
            <a:endParaRPr lang="en-ID" sz="12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A7B10-34EC-442B-8F87-3B5D97954FFD}"/>
              </a:ext>
            </a:extLst>
          </p:cNvPr>
          <p:cNvSpPr txBox="1"/>
          <p:nvPr/>
        </p:nvSpPr>
        <p:spPr>
          <a:xfrm>
            <a:off x="13659144" y="2578419"/>
            <a:ext cx="4321803" cy="8146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02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Introduction</a:t>
            </a: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03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Table of Content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04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Profile Company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06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Statement CEO</a:t>
            </a: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04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Meet Our Team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06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Highlight /  Milestone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2E83A-8429-4150-B26F-13DB674CEB11}"/>
              </a:ext>
            </a:extLst>
          </p:cNvPr>
          <p:cNvSpPr txBox="1"/>
          <p:nvPr/>
        </p:nvSpPr>
        <p:spPr>
          <a:xfrm>
            <a:off x="19010146" y="2578419"/>
            <a:ext cx="4321803" cy="8146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02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Our Service</a:t>
            </a: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03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Our Process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04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Project </a:t>
            </a:r>
            <a:r>
              <a:rPr lang="en-US" sz="3000" i="1" dirty="0" err="1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Portofolio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06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Client Testimonials</a:t>
            </a: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04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Business Plan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  <a:p>
            <a:pPr>
              <a:lnSpc>
                <a:spcPct val="300000"/>
              </a:lnSpc>
            </a:pPr>
            <a:r>
              <a:rPr lang="en-US" sz="3000" i="1" baseline="30000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06 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Contact Us !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E829438-8557-4880-A71F-A54AB16E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3</a:t>
            </a:fld>
            <a:endParaRPr lang="en-ID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A11820-8524-44A7-A992-C1C4C1F3D6F6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13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76F63C6-BFE2-4567-B638-C7089994725E}"/>
              </a:ext>
            </a:extLst>
          </p:cNvPr>
          <p:cNvSpPr/>
          <p:nvPr/>
        </p:nvSpPr>
        <p:spPr>
          <a:xfrm>
            <a:off x="16603811" y="0"/>
            <a:ext cx="7783364" cy="13716000"/>
          </a:xfrm>
          <a:prstGeom prst="rect">
            <a:avLst/>
          </a:prstGeom>
          <a:solidFill>
            <a:srgbClr val="F2E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30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4D8F3-70E8-4CFD-9280-7D3CA093640D}"/>
              </a:ext>
            </a:extLst>
          </p:cNvPr>
          <p:cNvSpPr txBox="1"/>
          <p:nvPr/>
        </p:nvSpPr>
        <p:spPr>
          <a:xfrm>
            <a:off x="2335027" y="4632711"/>
            <a:ext cx="8024671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Business Plan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34D088-90CC-4529-B77F-6B01E2B10FBD}"/>
              </a:ext>
            </a:extLst>
          </p:cNvPr>
          <p:cNvGrpSpPr/>
          <p:nvPr/>
        </p:nvGrpSpPr>
        <p:grpSpPr>
          <a:xfrm>
            <a:off x="2471738" y="9390615"/>
            <a:ext cx="18864262" cy="896385"/>
            <a:chOff x="3147136" y="8438115"/>
            <a:chExt cx="13746052" cy="8963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45DE2C-AC28-487B-AC5A-C5C2F152FA9F}"/>
                </a:ext>
              </a:extLst>
            </p:cNvPr>
            <p:cNvSpPr/>
            <p:nvPr/>
          </p:nvSpPr>
          <p:spPr>
            <a:xfrm>
              <a:off x="3147136" y="8438115"/>
              <a:ext cx="3436513" cy="896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2ABC35-FEE5-4E7C-94C8-503FF55762A9}"/>
                </a:ext>
              </a:extLst>
            </p:cNvPr>
            <p:cNvSpPr/>
            <p:nvPr/>
          </p:nvSpPr>
          <p:spPr>
            <a:xfrm>
              <a:off x="6583649" y="8438115"/>
              <a:ext cx="3436513" cy="896385"/>
            </a:xfrm>
            <a:prstGeom prst="rect">
              <a:avLst/>
            </a:prstGeom>
            <a:solidFill>
              <a:srgbClr val="F2E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A1011E-DC66-4AEB-ACD5-44AA94379DF9}"/>
                </a:ext>
              </a:extLst>
            </p:cNvPr>
            <p:cNvSpPr/>
            <p:nvPr/>
          </p:nvSpPr>
          <p:spPr>
            <a:xfrm>
              <a:off x="10020163" y="8438115"/>
              <a:ext cx="3436513" cy="896385"/>
            </a:xfrm>
            <a:prstGeom prst="rect">
              <a:avLst/>
            </a:prstGeom>
            <a:solidFill>
              <a:srgbClr val="C78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BD22FF-8879-47F9-8D63-AB839416FB76}"/>
                </a:ext>
              </a:extLst>
            </p:cNvPr>
            <p:cNvSpPr/>
            <p:nvPr/>
          </p:nvSpPr>
          <p:spPr>
            <a:xfrm>
              <a:off x="13456675" y="8438115"/>
              <a:ext cx="3436513" cy="896385"/>
            </a:xfrm>
            <a:prstGeom prst="rect">
              <a:avLst/>
            </a:prstGeom>
            <a:solidFill>
              <a:srgbClr val="8F89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7FAA4B-F83F-4A92-B9FB-5D8F24936ADF}"/>
              </a:ext>
            </a:extLst>
          </p:cNvPr>
          <p:cNvSpPr txBox="1"/>
          <p:nvPr/>
        </p:nvSpPr>
        <p:spPr>
          <a:xfrm>
            <a:off x="2335027" y="6474841"/>
            <a:ext cx="6367161" cy="1433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in eros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34354BAF-41E1-40C6-B1C6-105FAA0588F6}"/>
              </a:ext>
            </a:extLst>
          </p:cNvPr>
          <p:cNvSpPr txBox="1">
            <a:spLocks/>
          </p:cNvSpPr>
          <p:nvPr/>
        </p:nvSpPr>
        <p:spPr>
          <a:xfrm>
            <a:off x="2716868" y="9390615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err="1">
                <a:solidFill>
                  <a:schemeClr val="tx1"/>
                </a:solidFill>
                <a:cs typeface="Poppins Light" panose="00000400000000000000" pitchFamily="2" charset="0"/>
              </a:rPr>
              <a:t>Awarness</a:t>
            </a:r>
            <a:endParaRPr lang="en-US" i="1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5C7183C9-C869-4FF7-B68B-DF7F13FC1D9F}"/>
              </a:ext>
            </a:extLst>
          </p:cNvPr>
          <p:cNvSpPr txBox="1">
            <a:spLocks/>
          </p:cNvSpPr>
          <p:nvPr/>
        </p:nvSpPr>
        <p:spPr>
          <a:xfrm>
            <a:off x="7416809" y="9390615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Interest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2742981-0202-4094-AE04-34B907EBBC9F}"/>
              </a:ext>
            </a:extLst>
          </p:cNvPr>
          <p:cNvSpPr txBox="1">
            <a:spLocks/>
          </p:cNvSpPr>
          <p:nvPr/>
        </p:nvSpPr>
        <p:spPr>
          <a:xfrm>
            <a:off x="12193587" y="9390615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 err="1">
                <a:solidFill>
                  <a:schemeClr val="tx1"/>
                </a:solidFill>
                <a:cs typeface="Poppins Light" panose="00000400000000000000" pitchFamily="2" charset="0"/>
              </a:rPr>
              <a:t>Consediration</a:t>
            </a:r>
            <a:endParaRPr lang="en-US" i="1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79D0B36-80EE-4FEA-B638-8E930F7CD663}"/>
              </a:ext>
            </a:extLst>
          </p:cNvPr>
          <p:cNvSpPr txBox="1">
            <a:spLocks/>
          </p:cNvSpPr>
          <p:nvPr/>
        </p:nvSpPr>
        <p:spPr>
          <a:xfrm>
            <a:off x="16881192" y="9390615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Action</a:t>
            </a:r>
          </a:p>
        </p:txBody>
      </p:sp>
      <p:pic>
        <p:nvPicPr>
          <p:cNvPr id="3" name="图片占位符 2" descr="人的手&#10;&#10;中度可信度描述已自动生成">
            <a:extLst>
              <a:ext uri="{FF2B5EF4-FFF2-40B4-BE49-F238E27FC236}">
                <a16:creationId xmlns:a16="http://schemas.microsoft.com/office/drawing/2014/main" id="{69841FED-7CF5-42DC-B88F-980FFC23C4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9"/>
          <a:stretch/>
        </p:blipFill>
        <p:spPr>
          <a:xfrm>
            <a:off x="18490248" y="3199657"/>
            <a:ext cx="3790096" cy="4633270"/>
          </a:xfrm>
        </p:spPr>
      </p:pic>
    </p:spTree>
    <p:extLst>
      <p:ext uri="{BB962C8B-B14F-4D97-AF65-F5344CB8AC3E}">
        <p14:creationId xmlns:p14="http://schemas.microsoft.com/office/powerpoint/2010/main" val="16135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31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CABAF-1CB7-4B68-9DE1-C9F5BAAE07FC}"/>
              </a:ext>
            </a:extLst>
          </p:cNvPr>
          <p:cNvSpPr txBox="1"/>
          <p:nvPr/>
        </p:nvSpPr>
        <p:spPr>
          <a:xfrm>
            <a:off x="2335027" y="3007786"/>
            <a:ext cx="8024671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Market Plan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17915-83E4-46B1-B4D5-B643A4737751}"/>
              </a:ext>
            </a:extLst>
          </p:cNvPr>
          <p:cNvSpPr txBox="1"/>
          <p:nvPr/>
        </p:nvSpPr>
        <p:spPr>
          <a:xfrm>
            <a:off x="2335027" y="4849916"/>
            <a:ext cx="8024671" cy="1433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venenatis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sagittis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nulla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porta.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01B5F58-D2A1-47E0-9DD0-CE7B02EC0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1837527"/>
              </p:ext>
            </p:extLst>
          </p:nvPr>
        </p:nvGraphicFramePr>
        <p:xfrm>
          <a:off x="2471739" y="6858000"/>
          <a:ext cx="9721850" cy="5577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FCC788B2-6CFA-4D21-9BCC-F55A37C940F6}"/>
              </a:ext>
            </a:extLst>
          </p:cNvPr>
          <p:cNvGrpSpPr/>
          <p:nvPr/>
        </p:nvGrpSpPr>
        <p:grpSpPr>
          <a:xfrm>
            <a:off x="14229569" y="1663869"/>
            <a:ext cx="5792474" cy="5792474"/>
            <a:chOff x="9486002" y="1663869"/>
            <a:chExt cx="5792474" cy="579247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267983D-AB71-4127-AD4E-BEE8DE726737}"/>
                </a:ext>
              </a:extLst>
            </p:cNvPr>
            <p:cNvSpPr/>
            <p:nvPr/>
          </p:nvSpPr>
          <p:spPr>
            <a:xfrm>
              <a:off x="9486002" y="1663869"/>
              <a:ext cx="5792474" cy="5792474"/>
            </a:xfrm>
            <a:prstGeom prst="ellipse">
              <a:avLst/>
            </a:prstGeom>
            <a:solidFill>
              <a:srgbClr val="C78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D6A580-9A29-4D4D-8363-7C3CB6ED93EF}"/>
                </a:ext>
              </a:extLst>
            </p:cNvPr>
            <p:cNvSpPr txBox="1"/>
            <p:nvPr/>
          </p:nvSpPr>
          <p:spPr>
            <a:xfrm>
              <a:off x="10810358" y="3886845"/>
              <a:ext cx="3143763" cy="1346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6000" dirty="0">
                  <a:solidFill>
                    <a:srgbClr val="F2E1D2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66%</a:t>
              </a:r>
              <a:endParaRPr lang="en-ID" sz="6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7EE0CD-E107-4EB6-B192-353939370902}"/>
              </a:ext>
            </a:extLst>
          </p:cNvPr>
          <p:cNvGrpSpPr/>
          <p:nvPr/>
        </p:nvGrpSpPr>
        <p:grpSpPr>
          <a:xfrm>
            <a:off x="18353808" y="5505030"/>
            <a:ext cx="3902626" cy="3902626"/>
            <a:chOff x="15050449" y="5703007"/>
            <a:chExt cx="3902626" cy="390262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6428BB4-C87C-4F2F-A1EC-D63C5DA9F8E2}"/>
                </a:ext>
              </a:extLst>
            </p:cNvPr>
            <p:cNvSpPr/>
            <p:nvPr/>
          </p:nvSpPr>
          <p:spPr>
            <a:xfrm>
              <a:off x="15050449" y="5703007"/>
              <a:ext cx="3902626" cy="3902626"/>
            </a:xfrm>
            <a:prstGeom prst="ellipse">
              <a:avLst/>
            </a:prstGeom>
            <a:solidFill>
              <a:srgbClr val="F2E1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B7E0-B4D1-4BE4-919A-836B5DDCA11F}"/>
                </a:ext>
              </a:extLst>
            </p:cNvPr>
            <p:cNvSpPr txBox="1"/>
            <p:nvPr/>
          </p:nvSpPr>
          <p:spPr>
            <a:xfrm>
              <a:off x="15429880" y="6981059"/>
              <a:ext cx="3143763" cy="1346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6000" dirty="0">
                  <a:solidFill>
                    <a:srgbClr val="C7886E"/>
                  </a:solidFill>
                  <a:latin typeface="Poppins Light" panose="00000400000000000000" pitchFamily="2" charset="0"/>
                  <a:cs typeface="Poppins Light" panose="00000400000000000000" pitchFamily="2" charset="0"/>
                </a:rPr>
                <a:t>25%</a:t>
              </a:r>
              <a:endParaRPr lang="en-ID" sz="6000" dirty="0">
                <a:solidFill>
                  <a:srgbClr val="C7886E"/>
                </a:solidFill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617276-81C6-42C2-B435-867E2E3C8DDF}"/>
              </a:ext>
            </a:extLst>
          </p:cNvPr>
          <p:cNvSpPr txBox="1"/>
          <p:nvPr/>
        </p:nvSpPr>
        <p:spPr>
          <a:xfrm>
            <a:off x="16866867" y="10989006"/>
            <a:ext cx="3732744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MARKET SIZE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50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32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EEE3-01B6-4576-89D1-2BF0721FE52E}"/>
              </a:ext>
            </a:extLst>
          </p:cNvPr>
          <p:cNvSpPr txBox="1"/>
          <p:nvPr/>
        </p:nvSpPr>
        <p:spPr>
          <a:xfrm>
            <a:off x="2335027" y="2482635"/>
            <a:ext cx="8024671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 err="1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Analisys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74C4D-B25A-41FE-9BCF-E87361AB6FF8}"/>
              </a:ext>
            </a:extLst>
          </p:cNvPr>
          <p:cNvSpPr txBox="1"/>
          <p:nvPr/>
        </p:nvSpPr>
        <p:spPr>
          <a:xfrm>
            <a:off x="18217803" y="5035120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E03228-1A57-41E3-AECB-BA364A8C52D8}"/>
              </a:ext>
            </a:extLst>
          </p:cNvPr>
          <p:cNvSpPr txBox="1">
            <a:spLocks/>
          </p:cNvSpPr>
          <p:nvPr/>
        </p:nvSpPr>
        <p:spPr>
          <a:xfrm>
            <a:off x="18291946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72FCA1-0A73-43AB-AB06-4440FF2DB4D3}"/>
              </a:ext>
            </a:extLst>
          </p:cNvPr>
          <p:cNvSpPr txBox="1">
            <a:spLocks/>
          </p:cNvSpPr>
          <p:nvPr/>
        </p:nvSpPr>
        <p:spPr>
          <a:xfrm>
            <a:off x="18291945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Threats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E36D90-F71E-43C3-A64E-BB5717C1A16F}"/>
              </a:ext>
            </a:extLst>
          </p:cNvPr>
          <p:cNvSpPr txBox="1"/>
          <p:nvPr/>
        </p:nvSpPr>
        <p:spPr>
          <a:xfrm>
            <a:off x="12960472" y="5035120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0B99C64-FEA7-48AF-A6B9-9672615EC2D2}"/>
              </a:ext>
            </a:extLst>
          </p:cNvPr>
          <p:cNvSpPr txBox="1">
            <a:spLocks/>
          </p:cNvSpPr>
          <p:nvPr/>
        </p:nvSpPr>
        <p:spPr>
          <a:xfrm>
            <a:off x="13034615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0CCF018-EF4E-4EC7-AF29-A9A83475DFDA}"/>
              </a:ext>
            </a:extLst>
          </p:cNvPr>
          <p:cNvSpPr txBox="1">
            <a:spLocks/>
          </p:cNvSpPr>
          <p:nvPr/>
        </p:nvSpPr>
        <p:spPr>
          <a:xfrm>
            <a:off x="13034614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Opportunity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9B862-29C4-400B-8D8B-91A6ABD77E02}"/>
              </a:ext>
            </a:extLst>
          </p:cNvPr>
          <p:cNvSpPr txBox="1"/>
          <p:nvPr/>
        </p:nvSpPr>
        <p:spPr>
          <a:xfrm>
            <a:off x="7703141" y="5035120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9C95B56-467D-4729-B992-D27C98BDF8B5}"/>
              </a:ext>
            </a:extLst>
          </p:cNvPr>
          <p:cNvSpPr txBox="1">
            <a:spLocks/>
          </p:cNvSpPr>
          <p:nvPr/>
        </p:nvSpPr>
        <p:spPr>
          <a:xfrm>
            <a:off x="7777284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927299D-68F5-49C0-B7D4-239C61179590}"/>
              </a:ext>
            </a:extLst>
          </p:cNvPr>
          <p:cNvSpPr txBox="1">
            <a:spLocks/>
          </p:cNvSpPr>
          <p:nvPr/>
        </p:nvSpPr>
        <p:spPr>
          <a:xfrm>
            <a:off x="7777283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err="1">
                <a:solidFill>
                  <a:schemeClr val="tx1"/>
                </a:solidFill>
                <a:cs typeface="Poppins Light" panose="00000400000000000000" pitchFamily="2" charset="0"/>
              </a:rPr>
              <a:t>Weaknesess</a:t>
            </a:r>
            <a:endParaRPr lang="en-US" i="1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AAC71-9A7E-45B0-853C-44F7A7F77CDD}"/>
              </a:ext>
            </a:extLst>
          </p:cNvPr>
          <p:cNvSpPr txBox="1"/>
          <p:nvPr/>
        </p:nvSpPr>
        <p:spPr>
          <a:xfrm>
            <a:off x="2335027" y="5035120"/>
            <a:ext cx="3143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F2E1D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</a:t>
            </a:r>
            <a:endParaRPr lang="en-ID" sz="12000" dirty="0">
              <a:solidFill>
                <a:srgbClr val="F2E1D2"/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51797CB-D9CA-40E4-BE37-6C139A47ECD0}"/>
              </a:ext>
            </a:extLst>
          </p:cNvPr>
          <p:cNvSpPr txBox="1">
            <a:spLocks/>
          </p:cNvSpPr>
          <p:nvPr/>
        </p:nvSpPr>
        <p:spPr>
          <a:xfrm>
            <a:off x="2398452" y="9595715"/>
            <a:ext cx="4416304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con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sl.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BD0C26F-9C2B-41B0-97A1-ABFC2DE5C2D0}"/>
              </a:ext>
            </a:extLst>
          </p:cNvPr>
          <p:cNvSpPr txBox="1">
            <a:spLocks/>
          </p:cNvSpPr>
          <p:nvPr/>
        </p:nvSpPr>
        <p:spPr>
          <a:xfrm>
            <a:off x="2398451" y="8557287"/>
            <a:ext cx="4225805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Strength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39E00ED-0EE3-4B51-8F9C-129CF9CEF573}"/>
              </a:ext>
            </a:extLst>
          </p:cNvPr>
          <p:cNvCxnSpPr>
            <a:cxnSpLocks/>
          </p:cNvCxnSpPr>
          <p:nvPr/>
        </p:nvCxnSpPr>
        <p:spPr>
          <a:xfrm flipV="1">
            <a:off x="2853499" y="6858000"/>
            <a:ext cx="0" cy="16992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9D4A43-53D9-4198-BB58-F34510CCC920}"/>
              </a:ext>
            </a:extLst>
          </p:cNvPr>
          <p:cNvCxnSpPr>
            <a:cxnSpLocks/>
          </p:cNvCxnSpPr>
          <p:nvPr/>
        </p:nvCxnSpPr>
        <p:spPr>
          <a:xfrm flipV="1">
            <a:off x="8528585" y="6858000"/>
            <a:ext cx="0" cy="16992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B290BE-58FB-493B-A26A-12284742A92A}"/>
              </a:ext>
            </a:extLst>
          </p:cNvPr>
          <p:cNvCxnSpPr>
            <a:cxnSpLocks/>
          </p:cNvCxnSpPr>
          <p:nvPr/>
        </p:nvCxnSpPr>
        <p:spPr>
          <a:xfrm flipV="1">
            <a:off x="13623101" y="6858000"/>
            <a:ext cx="0" cy="16992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3F132E-4BA7-498B-B7B8-D74BCFD1E935}"/>
              </a:ext>
            </a:extLst>
          </p:cNvPr>
          <p:cNvCxnSpPr>
            <a:cxnSpLocks/>
          </p:cNvCxnSpPr>
          <p:nvPr/>
        </p:nvCxnSpPr>
        <p:spPr>
          <a:xfrm flipV="1">
            <a:off x="18728501" y="6858000"/>
            <a:ext cx="0" cy="16992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2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C721EC-1177-4ACD-90A5-170BBBB9F1A1}"/>
              </a:ext>
            </a:extLst>
          </p:cNvPr>
          <p:cNvSpPr/>
          <p:nvPr/>
        </p:nvSpPr>
        <p:spPr>
          <a:xfrm flipH="1">
            <a:off x="-1" y="6858000"/>
            <a:ext cx="24387175" cy="6857924"/>
          </a:xfrm>
          <a:prstGeom prst="rect">
            <a:avLst/>
          </a:prstGeom>
          <a:solidFill>
            <a:srgbClr val="F2E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33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CE9BB5-0E65-4ED9-BDF0-3C5659D6EE9E}"/>
              </a:ext>
            </a:extLst>
          </p:cNvPr>
          <p:cNvSpPr txBox="1"/>
          <p:nvPr/>
        </p:nvSpPr>
        <p:spPr>
          <a:xfrm>
            <a:off x="2427553" y="7990862"/>
            <a:ext cx="6350688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Stay in Touch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FB721-F354-4BEA-AEB6-94B32AACA042}"/>
              </a:ext>
            </a:extLst>
          </p:cNvPr>
          <p:cNvSpPr txBox="1"/>
          <p:nvPr/>
        </p:nvSpPr>
        <p:spPr>
          <a:xfrm>
            <a:off x="10880180" y="1356895"/>
            <a:ext cx="2626814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CONTACT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 Placeholder 84">
            <a:extLst>
              <a:ext uri="{FF2B5EF4-FFF2-40B4-BE49-F238E27FC236}">
                <a16:creationId xmlns:a16="http://schemas.microsoft.com/office/drawing/2014/main" id="{DC8F5191-B917-4939-B778-BADEA413400E}"/>
              </a:ext>
            </a:extLst>
          </p:cNvPr>
          <p:cNvSpPr txBox="1">
            <a:spLocks/>
          </p:cNvSpPr>
          <p:nvPr/>
        </p:nvSpPr>
        <p:spPr>
          <a:xfrm>
            <a:off x="2427553" y="9429988"/>
            <a:ext cx="5212112" cy="1311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rgbClr val="452A25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Massachusetts 22355 </a:t>
            </a:r>
            <a:r>
              <a:rPr lang="en-US" dirty="0" err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Rondah’s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St. 5C United States of Ulrich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3862B6-D0E8-4435-81E4-E768E10B10ED}"/>
              </a:ext>
            </a:extLst>
          </p:cNvPr>
          <p:cNvGrpSpPr/>
          <p:nvPr/>
        </p:nvGrpSpPr>
        <p:grpSpPr>
          <a:xfrm>
            <a:off x="5451222" y="11490944"/>
            <a:ext cx="2363616" cy="502920"/>
            <a:chOff x="19592672" y="8611317"/>
            <a:chExt cx="2363616" cy="502920"/>
          </a:xfrm>
        </p:grpSpPr>
        <p:sp>
          <p:nvSpPr>
            <p:cNvPr id="19" name="Text Placeholder 85">
              <a:extLst>
                <a:ext uri="{FF2B5EF4-FFF2-40B4-BE49-F238E27FC236}">
                  <a16:creationId xmlns:a16="http://schemas.microsoft.com/office/drawing/2014/main" id="{854B15FD-00CB-478A-BA1B-0356E72CE4D8}"/>
                </a:ext>
              </a:extLst>
            </p:cNvPr>
            <p:cNvSpPr txBox="1">
              <a:spLocks/>
            </p:cNvSpPr>
            <p:nvPr/>
          </p:nvSpPr>
          <p:spPr>
            <a:xfrm>
              <a:off x="19926320" y="8611317"/>
              <a:ext cx="2029968" cy="5029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1828800" rtl="0" eaLnBrk="1" latinLnBrk="0" hangingPunct="1">
                <a:lnSpc>
                  <a:spcPct val="15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452A25"/>
                  </a:solidFill>
                  <a:latin typeface="+mn-lt"/>
                  <a:ea typeface="+mn-ea"/>
                  <a:cs typeface="+mn-cs"/>
                </a:defRPr>
              </a:lvl1pPr>
              <a:lvl2pPr marL="1371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  <a:latin typeface="Poppins" panose="00000500000000000000" pitchFamily="2" charset="0"/>
                  <a:ea typeface="Inter" panose="020B0502030000000004" pitchFamily="34" charset="0"/>
                  <a:cs typeface="Poppins" panose="00000500000000000000" pitchFamily="2" charset="0"/>
                </a:rPr>
                <a:t>Leuticia</a:t>
              </a:r>
              <a:r>
                <a:rPr lang="en-US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.id</a:t>
              </a:r>
            </a:p>
          </p:txBody>
        </p:sp>
        <p:grpSp>
          <p:nvGrpSpPr>
            <p:cNvPr id="22" name="Group 25">
              <a:extLst>
                <a:ext uri="{FF2B5EF4-FFF2-40B4-BE49-F238E27FC236}">
                  <a16:creationId xmlns:a16="http://schemas.microsoft.com/office/drawing/2014/main" id="{1E62014A-D356-4550-B2D0-EBDAF64C49EB}"/>
                </a:ext>
              </a:extLst>
            </p:cNvPr>
            <p:cNvGrpSpPr/>
            <p:nvPr/>
          </p:nvGrpSpPr>
          <p:grpSpPr>
            <a:xfrm>
              <a:off x="19592672" y="8800436"/>
              <a:ext cx="229282" cy="228600"/>
              <a:chOff x="14711362" y="4343400"/>
              <a:chExt cx="4268788" cy="4256088"/>
            </a:xfrm>
            <a:solidFill>
              <a:schemeClr val="tx1"/>
            </a:solidFill>
          </p:grpSpPr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2C9D0948-CC81-40BC-A78A-30C35E2043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711362" y="4343400"/>
                <a:ext cx="4268788" cy="4256088"/>
              </a:xfrm>
              <a:custGeom>
                <a:avLst/>
                <a:gdLst/>
                <a:ahLst/>
                <a:cxnLst>
                  <a:cxn ang="0">
                    <a:pos x="0" y="811"/>
                  </a:cxn>
                  <a:cxn ang="0">
                    <a:pos x="0" y="333"/>
                  </a:cxn>
                  <a:cxn ang="0">
                    <a:pos x="3" y="314"/>
                  </a:cxn>
                  <a:cxn ang="0">
                    <a:pos x="10" y="266"/>
                  </a:cxn>
                  <a:cxn ang="0">
                    <a:pos x="94" y="108"/>
                  </a:cxn>
                  <a:cxn ang="0">
                    <a:pos x="292" y="5"/>
                  </a:cxn>
                  <a:cxn ang="0">
                    <a:pos x="334" y="0"/>
                  </a:cxn>
                  <a:cxn ang="0">
                    <a:pos x="805" y="0"/>
                  </a:cxn>
                  <a:cxn ang="0">
                    <a:pos x="846" y="5"/>
                  </a:cxn>
                  <a:cxn ang="0">
                    <a:pos x="1040" y="103"/>
                  </a:cxn>
                  <a:cxn ang="0">
                    <a:pos x="1137" y="348"/>
                  </a:cxn>
                  <a:cxn ang="0">
                    <a:pos x="1137" y="777"/>
                  </a:cxn>
                  <a:cxn ang="0">
                    <a:pos x="1133" y="847"/>
                  </a:cxn>
                  <a:cxn ang="0">
                    <a:pos x="1011" y="1061"/>
                  </a:cxn>
                  <a:cxn ang="0">
                    <a:pos x="790" y="1135"/>
                  </a:cxn>
                  <a:cxn ang="0">
                    <a:pos x="348" y="1135"/>
                  </a:cxn>
                  <a:cxn ang="0">
                    <a:pos x="271" y="1128"/>
                  </a:cxn>
                  <a:cxn ang="0">
                    <a:pos x="104" y="1039"/>
                  </a:cxn>
                  <a:cxn ang="0">
                    <a:pos x="7" y="859"/>
                  </a:cxn>
                  <a:cxn ang="0">
                    <a:pos x="0" y="811"/>
                  </a:cxn>
                  <a:cxn ang="0">
                    <a:pos x="570" y="112"/>
                  </a:cxn>
                  <a:cxn ang="0">
                    <a:pos x="345" y="112"/>
                  </a:cxn>
                  <a:cxn ang="0">
                    <a:pos x="246" y="133"/>
                  </a:cxn>
                  <a:cxn ang="0">
                    <a:pos x="114" y="343"/>
                  </a:cxn>
                  <a:cxn ang="0">
                    <a:pos x="114" y="793"/>
                  </a:cxn>
                  <a:cxn ang="0">
                    <a:pos x="119" y="843"/>
                  </a:cxn>
                  <a:cxn ang="0">
                    <a:pos x="342" y="1024"/>
                  </a:cxn>
                  <a:cxn ang="0">
                    <a:pos x="796" y="1024"/>
                  </a:cxn>
                  <a:cxn ang="0">
                    <a:pos x="892" y="1004"/>
                  </a:cxn>
                  <a:cxn ang="0">
                    <a:pos x="1024" y="791"/>
                  </a:cxn>
                  <a:cxn ang="0">
                    <a:pos x="1025" y="371"/>
                  </a:cxn>
                  <a:cxn ang="0">
                    <a:pos x="1023" y="318"/>
                  </a:cxn>
                  <a:cxn ang="0">
                    <a:pos x="938" y="161"/>
                  </a:cxn>
                  <a:cxn ang="0">
                    <a:pos x="794" y="112"/>
                  </a:cxn>
                  <a:cxn ang="0">
                    <a:pos x="570" y="112"/>
                  </a:cxn>
                </a:cxnLst>
                <a:rect l="0" t="0" r="r" b="b"/>
                <a:pathLst>
                  <a:path w="1138" h="1135">
                    <a:moveTo>
                      <a:pt x="0" y="811"/>
                    </a:moveTo>
                    <a:cubicBezTo>
                      <a:pt x="0" y="651"/>
                      <a:pt x="0" y="492"/>
                      <a:pt x="0" y="333"/>
                    </a:cubicBezTo>
                    <a:cubicBezTo>
                      <a:pt x="1" y="327"/>
                      <a:pt x="2" y="321"/>
                      <a:pt x="3" y="314"/>
                    </a:cubicBezTo>
                    <a:cubicBezTo>
                      <a:pt x="5" y="298"/>
                      <a:pt x="6" y="282"/>
                      <a:pt x="10" y="266"/>
                    </a:cubicBezTo>
                    <a:cubicBezTo>
                      <a:pt x="23" y="206"/>
                      <a:pt x="51" y="153"/>
                      <a:pt x="94" y="108"/>
                    </a:cubicBezTo>
                    <a:cubicBezTo>
                      <a:pt x="148" y="50"/>
                      <a:pt x="214" y="16"/>
                      <a:pt x="292" y="5"/>
                    </a:cubicBezTo>
                    <a:cubicBezTo>
                      <a:pt x="306" y="3"/>
                      <a:pt x="320" y="1"/>
                      <a:pt x="334" y="0"/>
                    </a:cubicBezTo>
                    <a:cubicBezTo>
                      <a:pt x="491" y="0"/>
                      <a:pt x="648" y="0"/>
                      <a:pt x="805" y="0"/>
                    </a:cubicBezTo>
                    <a:cubicBezTo>
                      <a:pt x="819" y="1"/>
                      <a:pt x="832" y="3"/>
                      <a:pt x="846" y="5"/>
                    </a:cubicBezTo>
                    <a:cubicBezTo>
                      <a:pt x="922" y="15"/>
                      <a:pt x="987" y="48"/>
                      <a:pt x="1040" y="103"/>
                    </a:cubicBezTo>
                    <a:cubicBezTo>
                      <a:pt x="1107" y="171"/>
                      <a:pt x="1137" y="254"/>
                      <a:pt x="1137" y="348"/>
                    </a:cubicBezTo>
                    <a:cubicBezTo>
                      <a:pt x="1137" y="491"/>
                      <a:pt x="1138" y="634"/>
                      <a:pt x="1137" y="777"/>
                    </a:cubicBezTo>
                    <a:cubicBezTo>
                      <a:pt x="1137" y="800"/>
                      <a:pt x="1136" y="824"/>
                      <a:pt x="1133" y="847"/>
                    </a:cubicBezTo>
                    <a:cubicBezTo>
                      <a:pt x="1120" y="934"/>
                      <a:pt x="1079" y="1006"/>
                      <a:pt x="1011" y="1061"/>
                    </a:cubicBezTo>
                    <a:cubicBezTo>
                      <a:pt x="947" y="1112"/>
                      <a:pt x="873" y="1135"/>
                      <a:pt x="790" y="1135"/>
                    </a:cubicBezTo>
                    <a:cubicBezTo>
                      <a:pt x="643" y="1134"/>
                      <a:pt x="496" y="1135"/>
                      <a:pt x="348" y="1135"/>
                    </a:cubicBezTo>
                    <a:cubicBezTo>
                      <a:pt x="323" y="1134"/>
                      <a:pt x="296" y="1133"/>
                      <a:pt x="271" y="1128"/>
                    </a:cubicBezTo>
                    <a:cubicBezTo>
                      <a:pt x="207" y="1115"/>
                      <a:pt x="151" y="1085"/>
                      <a:pt x="104" y="1039"/>
                    </a:cubicBezTo>
                    <a:cubicBezTo>
                      <a:pt x="53" y="989"/>
                      <a:pt x="20" y="929"/>
                      <a:pt x="7" y="859"/>
                    </a:cubicBezTo>
                    <a:cubicBezTo>
                      <a:pt x="4" y="843"/>
                      <a:pt x="3" y="827"/>
                      <a:pt x="0" y="811"/>
                    </a:cubicBezTo>
                    <a:close/>
                    <a:moveTo>
                      <a:pt x="570" y="112"/>
                    </a:moveTo>
                    <a:cubicBezTo>
                      <a:pt x="495" y="112"/>
                      <a:pt x="420" y="112"/>
                      <a:pt x="345" y="112"/>
                    </a:cubicBezTo>
                    <a:cubicBezTo>
                      <a:pt x="311" y="113"/>
                      <a:pt x="277" y="118"/>
                      <a:pt x="246" y="133"/>
                    </a:cubicBezTo>
                    <a:cubicBezTo>
                      <a:pt x="159" y="176"/>
                      <a:pt x="114" y="247"/>
                      <a:pt x="114" y="343"/>
                    </a:cubicBezTo>
                    <a:cubicBezTo>
                      <a:pt x="112" y="493"/>
                      <a:pt x="113" y="643"/>
                      <a:pt x="114" y="793"/>
                    </a:cubicBezTo>
                    <a:cubicBezTo>
                      <a:pt x="114" y="810"/>
                      <a:pt x="115" y="827"/>
                      <a:pt x="119" y="843"/>
                    </a:cubicBezTo>
                    <a:cubicBezTo>
                      <a:pt x="142" y="951"/>
                      <a:pt x="232" y="1024"/>
                      <a:pt x="342" y="1024"/>
                    </a:cubicBezTo>
                    <a:cubicBezTo>
                      <a:pt x="494" y="1025"/>
                      <a:pt x="645" y="1025"/>
                      <a:pt x="796" y="1024"/>
                    </a:cubicBezTo>
                    <a:cubicBezTo>
                      <a:pt x="830" y="1024"/>
                      <a:pt x="862" y="1018"/>
                      <a:pt x="892" y="1004"/>
                    </a:cubicBezTo>
                    <a:cubicBezTo>
                      <a:pt x="980" y="960"/>
                      <a:pt x="1024" y="889"/>
                      <a:pt x="1024" y="791"/>
                    </a:cubicBezTo>
                    <a:cubicBezTo>
                      <a:pt x="1025" y="651"/>
                      <a:pt x="1025" y="511"/>
                      <a:pt x="1025" y="371"/>
                    </a:cubicBezTo>
                    <a:cubicBezTo>
                      <a:pt x="1025" y="354"/>
                      <a:pt x="1025" y="336"/>
                      <a:pt x="1023" y="318"/>
                    </a:cubicBezTo>
                    <a:cubicBezTo>
                      <a:pt x="1018" y="254"/>
                      <a:pt x="989" y="201"/>
                      <a:pt x="938" y="161"/>
                    </a:cubicBezTo>
                    <a:cubicBezTo>
                      <a:pt x="896" y="127"/>
                      <a:pt x="847" y="113"/>
                      <a:pt x="794" y="112"/>
                    </a:cubicBezTo>
                    <a:cubicBezTo>
                      <a:pt x="719" y="112"/>
                      <a:pt x="644" y="112"/>
                      <a:pt x="570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1DDDE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E4ED90A5-3A30-416F-9C85-9021E73602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6412" y="5378450"/>
                <a:ext cx="2198688" cy="2193925"/>
              </a:xfrm>
              <a:custGeom>
                <a:avLst/>
                <a:gdLst/>
                <a:ahLst/>
                <a:cxnLst>
                  <a:cxn ang="0">
                    <a:pos x="586" y="292"/>
                  </a:cxn>
                  <a:cxn ang="0">
                    <a:pos x="293" y="585"/>
                  </a:cxn>
                  <a:cxn ang="0">
                    <a:pos x="0" y="293"/>
                  </a:cxn>
                  <a:cxn ang="0">
                    <a:pos x="293" y="0"/>
                  </a:cxn>
                  <a:cxn ang="0">
                    <a:pos x="586" y="292"/>
                  </a:cxn>
                  <a:cxn ang="0">
                    <a:pos x="113" y="293"/>
                  </a:cxn>
                  <a:cxn ang="0">
                    <a:pos x="294" y="473"/>
                  </a:cxn>
                  <a:cxn ang="0">
                    <a:pos x="474" y="292"/>
                  </a:cxn>
                  <a:cxn ang="0">
                    <a:pos x="293" y="112"/>
                  </a:cxn>
                  <a:cxn ang="0">
                    <a:pos x="113" y="293"/>
                  </a:cxn>
                </a:cxnLst>
                <a:rect l="0" t="0" r="r" b="b"/>
                <a:pathLst>
                  <a:path w="586" h="585">
                    <a:moveTo>
                      <a:pt x="586" y="292"/>
                    </a:moveTo>
                    <a:cubicBezTo>
                      <a:pt x="586" y="454"/>
                      <a:pt x="455" y="585"/>
                      <a:pt x="293" y="585"/>
                    </a:cubicBezTo>
                    <a:cubicBezTo>
                      <a:pt x="131" y="585"/>
                      <a:pt x="0" y="455"/>
                      <a:pt x="0" y="293"/>
                    </a:cubicBezTo>
                    <a:cubicBezTo>
                      <a:pt x="0" y="131"/>
                      <a:pt x="131" y="0"/>
                      <a:pt x="293" y="0"/>
                    </a:cubicBezTo>
                    <a:cubicBezTo>
                      <a:pt x="455" y="0"/>
                      <a:pt x="586" y="131"/>
                      <a:pt x="586" y="292"/>
                    </a:cubicBezTo>
                    <a:close/>
                    <a:moveTo>
                      <a:pt x="113" y="293"/>
                    </a:moveTo>
                    <a:cubicBezTo>
                      <a:pt x="113" y="392"/>
                      <a:pt x="194" y="473"/>
                      <a:pt x="294" y="473"/>
                    </a:cubicBezTo>
                    <a:cubicBezTo>
                      <a:pt x="393" y="473"/>
                      <a:pt x="474" y="392"/>
                      <a:pt x="474" y="292"/>
                    </a:cubicBezTo>
                    <a:cubicBezTo>
                      <a:pt x="474" y="192"/>
                      <a:pt x="393" y="112"/>
                      <a:pt x="293" y="112"/>
                    </a:cubicBezTo>
                    <a:cubicBezTo>
                      <a:pt x="193" y="112"/>
                      <a:pt x="113" y="193"/>
                      <a:pt x="113" y="29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1DDDE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3B354728-FC18-475B-9A01-4DF014259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89512" y="5119688"/>
                <a:ext cx="520700" cy="520700"/>
              </a:xfrm>
              <a:custGeom>
                <a:avLst/>
                <a:gdLst/>
                <a:ahLst/>
                <a:cxnLst>
                  <a:cxn ang="0">
                    <a:pos x="139" y="69"/>
                  </a:cxn>
                  <a:cxn ang="0">
                    <a:pos x="70" y="138"/>
                  </a:cxn>
                  <a:cxn ang="0">
                    <a:pos x="1" y="69"/>
                  </a:cxn>
                  <a:cxn ang="0">
                    <a:pos x="70" y="0"/>
                  </a:cxn>
                  <a:cxn ang="0">
                    <a:pos x="139" y="69"/>
                  </a:cxn>
                </a:cxnLst>
                <a:rect l="0" t="0" r="r" b="b"/>
                <a:pathLst>
                  <a:path w="139" h="139">
                    <a:moveTo>
                      <a:pt x="139" y="69"/>
                    </a:moveTo>
                    <a:cubicBezTo>
                      <a:pt x="139" y="108"/>
                      <a:pt x="108" y="139"/>
                      <a:pt x="70" y="138"/>
                    </a:cubicBezTo>
                    <a:cubicBezTo>
                      <a:pt x="34" y="138"/>
                      <a:pt x="2" y="112"/>
                      <a:pt x="1" y="69"/>
                    </a:cubicBezTo>
                    <a:cubicBezTo>
                      <a:pt x="0" y="31"/>
                      <a:pt x="33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F1DDDE"/>
                  </a:solidFill>
                  <a:latin typeface="Poppins" panose="00000500000000000000" pitchFamily="2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A39B7E-9B1F-479D-8DFB-262A49153529}"/>
              </a:ext>
            </a:extLst>
          </p:cNvPr>
          <p:cNvGrpSpPr/>
          <p:nvPr/>
        </p:nvGrpSpPr>
        <p:grpSpPr>
          <a:xfrm>
            <a:off x="2519748" y="11490944"/>
            <a:ext cx="2310597" cy="502920"/>
            <a:chOff x="19645691" y="10144107"/>
            <a:chExt cx="2310597" cy="502920"/>
          </a:xfrm>
        </p:grpSpPr>
        <p:sp>
          <p:nvSpPr>
            <p:cNvPr id="21" name="Text Placeholder 87">
              <a:extLst>
                <a:ext uri="{FF2B5EF4-FFF2-40B4-BE49-F238E27FC236}">
                  <a16:creationId xmlns:a16="http://schemas.microsoft.com/office/drawing/2014/main" id="{2CFFF6A5-975B-4C5A-B690-3E221C753F2A}"/>
                </a:ext>
              </a:extLst>
            </p:cNvPr>
            <p:cNvSpPr txBox="1">
              <a:spLocks/>
            </p:cNvSpPr>
            <p:nvPr/>
          </p:nvSpPr>
          <p:spPr>
            <a:xfrm>
              <a:off x="19926320" y="10144107"/>
              <a:ext cx="2029968" cy="5029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1828800" rtl="0" eaLnBrk="1" latinLnBrk="0" hangingPunct="1">
                <a:lnSpc>
                  <a:spcPct val="15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452A25"/>
                  </a:solidFill>
                  <a:latin typeface="+mn-lt"/>
                  <a:ea typeface="+mn-ea"/>
                  <a:cs typeface="+mn-cs"/>
                </a:defRPr>
              </a:lvl1pPr>
              <a:lvl2pPr marL="1371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  <a:latin typeface="Poppins" panose="00000500000000000000" pitchFamily="2" charset="0"/>
                  <a:ea typeface="Inter" panose="020B0502030000000004" pitchFamily="34" charset="0"/>
                  <a:cs typeface="Poppins" panose="00000500000000000000" pitchFamily="2" charset="0"/>
                </a:rPr>
                <a:t>Leuticia</a:t>
              </a:r>
              <a:r>
                <a:rPr lang="en-US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.id</a:t>
              </a: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A7AB3B6A-8714-495A-9F3C-281C86139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5691" y="10297297"/>
              <a:ext cx="123245" cy="22860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19" y="0"/>
                </a:cxn>
                <a:cxn ang="0">
                  <a:pos x="7" y="12"/>
                </a:cxn>
                <a:cxn ang="0">
                  <a:pos x="7" y="17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0" y="27"/>
                </a:cxn>
                <a:cxn ang="0">
                  <a:pos x="1" y="28"/>
                </a:cxn>
                <a:cxn ang="0">
                  <a:pos x="7" y="28"/>
                </a:cxn>
                <a:cxn ang="0">
                  <a:pos x="7" y="48"/>
                </a:cxn>
                <a:cxn ang="0">
                  <a:pos x="8" y="49"/>
                </a:cxn>
                <a:cxn ang="0">
                  <a:pos x="16" y="49"/>
                </a:cxn>
                <a:cxn ang="0">
                  <a:pos x="17" y="48"/>
                </a:cxn>
                <a:cxn ang="0">
                  <a:pos x="17" y="28"/>
                </a:cxn>
                <a:cxn ang="0">
                  <a:pos x="25" y="28"/>
                </a:cxn>
                <a:cxn ang="0">
                  <a:pos x="26" y="27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5" y="17"/>
                </a:cxn>
                <a:cxn ang="0">
                  <a:pos x="17" y="17"/>
                </a:cxn>
                <a:cxn ang="0">
                  <a:pos x="17" y="13"/>
                </a:cxn>
                <a:cxn ang="0">
                  <a:pos x="21" y="9"/>
                </a:cxn>
                <a:cxn ang="0">
                  <a:pos x="25" y="9"/>
                </a:cxn>
                <a:cxn ang="0">
                  <a:pos x="26" y="8"/>
                </a:cxn>
                <a:cxn ang="0">
                  <a:pos x="26" y="1"/>
                </a:cxn>
                <a:cxn ang="0">
                  <a:pos x="25" y="0"/>
                </a:cxn>
              </a:cxnLst>
              <a:rect l="0" t="0" r="r" b="b"/>
              <a:pathLst>
                <a:path w="26" h="49">
                  <a:moveTo>
                    <a:pt x="25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7" y="4"/>
                    <a:pt x="7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8"/>
                    <a:pt x="1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9"/>
                    <a:pt x="8" y="49"/>
                    <a:pt x="8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7" y="49"/>
                    <a:pt x="17" y="49"/>
                    <a:pt x="17" y="4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6" y="27"/>
                    <a:pt x="26" y="2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0"/>
                    <a:pt x="18" y="9"/>
                    <a:pt x="21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5" y="0"/>
                  </a:cubicBezTo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Poppins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315E1A6-553C-4315-B1AB-5A4CDB6BE80C}"/>
              </a:ext>
            </a:extLst>
          </p:cNvPr>
          <p:cNvGrpSpPr/>
          <p:nvPr/>
        </p:nvGrpSpPr>
        <p:grpSpPr>
          <a:xfrm>
            <a:off x="8778241" y="11490944"/>
            <a:ext cx="2384111" cy="502920"/>
            <a:chOff x="19572177" y="9363713"/>
            <a:chExt cx="2384111" cy="502920"/>
          </a:xfrm>
        </p:grpSpPr>
        <p:sp>
          <p:nvSpPr>
            <p:cNvPr id="20" name="Text Placeholder 86">
              <a:extLst>
                <a:ext uri="{FF2B5EF4-FFF2-40B4-BE49-F238E27FC236}">
                  <a16:creationId xmlns:a16="http://schemas.microsoft.com/office/drawing/2014/main" id="{83D0ACD7-67FD-4F38-BD9D-6942C4707BF5}"/>
                </a:ext>
              </a:extLst>
            </p:cNvPr>
            <p:cNvSpPr txBox="1">
              <a:spLocks/>
            </p:cNvSpPr>
            <p:nvPr/>
          </p:nvSpPr>
          <p:spPr>
            <a:xfrm>
              <a:off x="19926320" y="9363713"/>
              <a:ext cx="2029968" cy="5029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1828800" rtl="0" eaLnBrk="1" latinLnBrk="0" hangingPunct="1">
                <a:lnSpc>
                  <a:spcPct val="15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sz="2000" kern="1200">
                  <a:solidFill>
                    <a:srgbClr val="452A25"/>
                  </a:solidFill>
                  <a:latin typeface="+mn-lt"/>
                  <a:ea typeface="+mn-ea"/>
                  <a:cs typeface="+mn-cs"/>
                </a:defRPr>
              </a:lvl1pPr>
              <a:lvl2pPr marL="1371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chemeClr val="tx1"/>
                  </a:solidFill>
                  <a:latin typeface="Poppins" panose="00000500000000000000" pitchFamily="2" charset="0"/>
                  <a:ea typeface="Inter" panose="020B0502030000000004" pitchFamily="34" charset="0"/>
                  <a:cs typeface="Poppins" panose="00000500000000000000" pitchFamily="2" charset="0"/>
                </a:rPr>
                <a:t>Leuticia</a:t>
              </a:r>
              <a:r>
                <a:rPr lang="en-US" dirty="0">
                  <a:solidFill>
                    <a:schemeClr val="tx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.id</a:t>
              </a: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FF1B43FE-FD42-4C00-AF56-E824B2283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72177" y="9557970"/>
              <a:ext cx="270272" cy="228601"/>
            </a:xfrm>
            <a:custGeom>
              <a:avLst/>
              <a:gdLst/>
              <a:ahLst/>
              <a:cxnLst>
                <a:cxn ang="0">
                  <a:pos x="0" y="980"/>
                </a:cxn>
                <a:cxn ang="0">
                  <a:pos x="0" y="967"/>
                </a:cxn>
                <a:cxn ang="0">
                  <a:pos x="29" y="952"/>
                </a:cxn>
                <a:cxn ang="0">
                  <a:pos x="87" y="950"/>
                </a:cxn>
                <a:cxn ang="0">
                  <a:pos x="314" y="882"/>
                </a:cxn>
                <a:cxn ang="0">
                  <a:pos x="342" y="863"/>
                </a:cxn>
                <a:cxn ang="0">
                  <a:pos x="332" y="860"/>
                </a:cxn>
                <a:cxn ang="0">
                  <a:pos x="200" y="791"/>
                </a:cxn>
                <a:cxn ang="0">
                  <a:pos x="125" y="675"/>
                </a:cxn>
                <a:cxn ang="0">
                  <a:pos x="141" y="652"/>
                </a:cxn>
                <a:cxn ang="0">
                  <a:pos x="160" y="654"/>
                </a:cxn>
                <a:cxn ang="0">
                  <a:pos x="184" y="654"/>
                </a:cxn>
                <a:cxn ang="0">
                  <a:pos x="178" y="648"/>
                </a:cxn>
                <a:cxn ang="0">
                  <a:pos x="63" y="534"/>
                </a:cxn>
                <a:cxn ang="0">
                  <a:pos x="28" y="400"/>
                </a:cxn>
                <a:cxn ang="0">
                  <a:pos x="54" y="383"/>
                </a:cxn>
                <a:cxn ang="0">
                  <a:pos x="84" y="396"/>
                </a:cxn>
                <a:cxn ang="0">
                  <a:pos x="107" y="401"/>
                </a:cxn>
                <a:cxn ang="0">
                  <a:pos x="98" y="389"/>
                </a:cxn>
                <a:cxn ang="0">
                  <a:pos x="63" y="73"/>
                </a:cxn>
                <a:cxn ang="0">
                  <a:pos x="99" y="69"/>
                </a:cxn>
                <a:cxn ang="0">
                  <a:pos x="202" y="170"/>
                </a:cxn>
                <a:cxn ang="0">
                  <a:pos x="485" y="312"/>
                </a:cxn>
                <a:cxn ang="0">
                  <a:pos x="595" y="331"/>
                </a:cxn>
                <a:cxn ang="0">
                  <a:pos x="613" y="313"/>
                </a:cxn>
                <a:cxn ang="0">
                  <a:pos x="659" y="131"/>
                </a:cxn>
                <a:cxn ang="0">
                  <a:pos x="922" y="8"/>
                </a:cxn>
                <a:cxn ang="0">
                  <a:pos x="1078" y="73"/>
                </a:cxn>
                <a:cxn ang="0">
                  <a:pos x="1125" y="82"/>
                </a:cxn>
                <a:cxn ang="0">
                  <a:pos x="1159" y="71"/>
                </a:cxn>
                <a:cxn ang="0">
                  <a:pos x="1246" y="32"/>
                </a:cxn>
                <a:cxn ang="0">
                  <a:pos x="1271" y="31"/>
                </a:cxn>
                <a:cxn ang="0">
                  <a:pos x="1272" y="53"/>
                </a:cxn>
                <a:cxn ang="0">
                  <a:pos x="1212" y="151"/>
                </a:cxn>
                <a:cxn ang="0">
                  <a:pos x="1208" y="161"/>
                </a:cxn>
                <a:cxn ang="0">
                  <a:pos x="1256" y="147"/>
                </a:cxn>
                <a:cxn ang="0">
                  <a:pos x="1291" y="133"/>
                </a:cxn>
                <a:cxn ang="0">
                  <a:pos x="1308" y="138"/>
                </a:cxn>
                <a:cxn ang="0">
                  <a:pos x="1309" y="156"/>
                </a:cxn>
                <a:cxn ang="0">
                  <a:pos x="1301" y="166"/>
                </a:cxn>
                <a:cxn ang="0">
                  <a:pos x="1204" y="271"/>
                </a:cxn>
                <a:cxn ang="0">
                  <a:pos x="1179" y="327"/>
                </a:cxn>
                <a:cxn ang="0">
                  <a:pos x="1174" y="404"/>
                </a:cxn>
                <a:cxn ang="0">
                  <a:pos x="972" y="851"/>
                </a:cxn>
                <a:cxn ang="0">
                  <a:pos x="675" y="1051"/>
                </a:cxn>
                <a:cxn ang="0">
                  <a:pos x="300" y="1091"/>
                </a:cxn>
                <a:cxn ang="0">
                  <a:pos x="59" y="1018"/>
                </a:cxn>
                <a:cxn ang="0">
                  <a:pos x="0" y="980"/>
                </a:cxn>
              </a:cxnLst>
              <a:rect l="0" t="0" r="r" b="b"/>
              <a:pathLst>
                <a:path w="1313" h="1107">
                  <a:moveTo>
                    <a:pt x="0" y="980"/>
                  </a:moveTo>
                  <a:cubicBezTo>
                    <a:pt x="0" y="976"/>
                    <a:pt x="0" y="972"/>
                    <a:pt x="0" y="967"/>
                  </a:cubicBezTo>
                  <a:cubicBezTo>
                    <a:pt x="6" y="955"/>
                    <a:pt x="16" y="951"/>
                    <a:pt x="29" y="952"/>
                  </a:cubicBezTo>
                  <a:cubicBezTo>
                    <a:pt x="48" y="952"/>
                    <a:pt x="68" y="951"/>
                    <a:pt x="87" y="950"/>
                  </a:cubicBezTo>
                  <a:cubicBezTo>
                    <a:pt x="168" y="945"/>
                    <a:pt x="244" y="922"/>
                    <a:pt x="314" y="882"/>
                  </a:cubicBezTo>
                  <a:cubicBezTo>
                    <a:pt x="324" y="877"/>
                    <a:pt x="334" y="872"/>
                    <a:pt x="342" y="863"/>
                  </a:cubicBezTo>
                  <a:cubicBezTo>
                    <a:pt x="338" y="862"/>
                    <a:pt x="335" y="861"/>
                    <a:pt x="332" y="860"/>
                  </a:cubicBezTo>
                  <a:cubicBezTo>
                    <a:pt x="282" y="849"/>
                    <a:pt x="238" y="826"/>
                    <a:pt x="200" y="791"/>
                  </a:cubicBezTo>
                  <a:cubicBezTo>
                    <a:pt x="165" y="759"/>
                    <a:pt x="140" y="720"/>
                    <a:pt x="125" y="675"/>
                  </a:cubicBezTo>
                  <a:cubicBezTo>
                    <a:pt x="119" y="660"/>
                    <a:pt x="126" y="652"/>
                    <a:pt x="141" y="652"/>
                  </a:cubicBezTo>
                  <a:cubicBezTo>
                    <a:pt x="148" y="652"/>
                    <a:pt x="154" y="653"/>
                    <a:pt x="160" y="654"/>
                  </a:cubicBezTo>
                  <a:cubicBezTo>
                    <a:pt x="168" y="654"/>
                    <a:pt x="176" y="655"/>
                    <a:pt x="184" y="654"/>
                  </a:cubicBezTo>
                  <a:cubicBezTo>
                    <a:pt x="183" y="649"/>
                    <a:pt x="180" y="649"/>
                    <a:pt x="178" y="648"/>
                  </a:cubicBezTo>
                  <a:cubicBezTo>
                    <a:pt x="129" y="621"/>
                    <a:pt x="90" y="583"/>
                    <a:pt x="63" y="534"/>
                  </a:cubicBezTo>
                  <a:cubicBezTo>
                    <a:pt x="40" y="493"/>
                    <a:pt x="28" y="448"/>
                    <a:pt x="28" y="400"/>
                  </a:cubicBezTo>
                  <a:cubicBezTo>
                    <a:pt x="28" y="383"/>
                    <a:pt x="38" y="377"/>
                    <a:pt x="54" y="383"/>
                  </a:cubicBezTo>
                  <a:cubicBezTo>
                    <a:pt x="64" y="388"/>
                    <a:pt x="74" y="393"/>
                    <a:pt x="84" y="396"/>
                  </a:cubicBezTo>
                  <a:cubicBezTo>
                    <a:pt x="91" y="399"/>
                    <a:pt x="98" y="404"/>
                    <a:pt x="107" y="401"/>
                  </a:cubicBezTo>
                  <a:cubicBezTo>
                    <a:pt x="104" y="396"/>
                    <a:pt x="101" y="392"/>
                    <a:pt x="98" y="389"/>
                  </a:cubicBezTo>
                  <a:cubicBezTo>
                    <a:pt x="21" y="291"/>
                    <a:pt x="9" y="186"/>
                    <a:pt x="63" y="73"/>
                  </a:cubicBezTo>
                  <a:cubicBezTo>
                    <a:pt x="74" y="51"/>
                    <a:pt x="83" y="49"/>
                    <a:pt x="99" y="69"/>
                  </a:cubicBezTo>
                  <a:cubicBezTo>
                    <a:pt x="131" y="105"/>
                    <a:pt x="165" y="140"/>
                    <a:pt x="202" y="170"/>
                  </a:cubicBezTo>
                  <a:cubicBezTo>
                    <a:pt x="286" y="238"/>
                    <a:pt x="381" y="285"/>
                    <a:pt x="485" y="312"/>
                  </a:cubicBezTo>
                  <a:cubicBezTo>
                    <a:pt x="521" y="322"/>
                    <a:pt x="558" y="329"/>
                    <a:pt x="595" y="331"/>
                  </a:cubicBezTo>
                  <a:cubicBezTo>
                    <a:pt x="611" y="332"/>
                    <a:pt x="614" y="328"/>
                    <a:pt x="613" y="313"/>
                  </a:cubicBezTo>
                  <a:cubicBezTo>
                    <a:pt x="609" y="248"/>
                    <a:pt x="621" y="186"/>
                    <a:pt x="659" y="131"/>
                  </a:cubicBezTo>
                  <a:cubicBezTo>
                    <a:pt x="722" y="39"/>
                    <a:pt x="812" y="0"/>
                    <a:pt x="922" y="8"/>
                  </a:cubicBezTo>
                  <a:cubicBezTo>
                    <a:pt x="981" y="12"/>
                    <a:pt x="1033" y="35"/>
                    <a:pt x="1078" y="73"/>
                  </a:cubicBezTo>
                  <a:cubicBezTo>
                    <a:pt x="1092" y="85"/>
                    <a:pt x="1107" y="88"/>
                    <a:pt x="1125" y="82"/>
                  </a:cubicBezTo>
                  <a:cubicBezTo>
                    <a:pt x="1136" y="78"/>
                    <a:pt x="1147" y="75"/>
                    <a:pt x="1159" y="71"/>
                  </a:cubicBezTo>
                  <a:cubicBezTo>
                    <a:pt x="1189" y="61"/>
                    <a:pt x="1218" y="48"/>
                    <a:pt x="1246" y="32"/>
                  </a:cubicBezTo>
                  <a:cubicBezTo>
                    <a:pt x="1254" y="27"/>
                    <a:pt x="1263" y="23"/>
                    <a:pt x="1271" y="31"/>
                  </a:cubicBezTo>
                  <a:cubicBezTo>
                    <a:pt x="1278" y="38"/>
                    <a:pt x="1275" y="46"/>
                    <a:pt x="1272" y="53"/>
                  </a:cubicBezTo>
                  <a:cubicBezTo>
                    <a:pt x="1259" y="90"/>
                    <a:pt x="1240" y="123"/>
                    <a:pt x="1212" y="151"/>
                  </a:cubicBezTo>
                  <a:cubicBezTo>
                    <a:pt x="1210" y="153"/>
                    <a:pt x="1207" y="155"/>
                    <a:pt x="1208" y="161"/>
                  </a:cubicBezTo>
                  <a:cubicBezTo>
                    <a:pt x="1224" y="157"/>
                    <a:pt x="1240" y="153"/>
                    <a:pt x="1256" y="147"/>
                  </a:cubicBezTo>
                  <a:cubicBezTo>
                    <a:pt x="1267" y="142"/>
                    <a:pt x="1279" y="138"/>
                    <a:pt x="1291" y="133"/>
                  </a:cubicBezTo>
                  <a:cubicBezTo>
                    <a:pt x="1297" y="131"/>
                    <a:pt x="1303" y="132"/>
                    <a:pt x="1308" y="138"/>
                  </a:cubicBezTo>
                  <a:cubicBezTo>
                    <a:pt x="1313" y="144"/>
                    <a:pt x="1312" y="150"/>
                    <a:pt x="1309" y="156"/>
                  </a:cubicBezTo>
                  <a:cubicBezTo>
                    <a:pt x="1306" y="159"/>
                    <a:pt x="1304" y="163"/>
                    <a:pt x="1301" y="166"/>
                  </a:cubicBezTo>
                  <a:cubicBezTo>
                    <a:pt x="1274" y="206"/>
                    <a:pt x="1241" y="241"/>
                    <a:pt x="1204" y="271"/>
                  </a:cubicBezTo>
                  <a:cubicBezTo>
                    <a:pt x="1187" y="286"/>
                    <a:pt x="1178" y="304"/>
                    <a:pt x="1179" y="327"/>
                  </a:cubicBezTo>
                  <a:cubicBezTo>
                    <a:pt x="1180" y="353"/>
                    <a:pt x="1177" y="378"/>
                    <a:pt x="1174" y="404"/>
                  </a:cubicBezTo>
                  <a:cubicBezTo>
                    <a:pt x="1153" y="574"/>
                    <a:pt x="1087" y="724"/>
                    <a:pt x="972" y="851"/>
                  </a:cubicBezTo>
                  <a:cubicBezTo>
                    <a:pt x="890" y="943"/>
                    <a:pt x="791" y="1010"/>
                    <a:pt x="675" y="1051"/>
                  </a:cubicBezTo>
                  <a:cubicBezTo>
                    <a:pt x="553" y="1095"/>
                    <a:pt x="428" y="1107"/>
                    <a:pt x="300" y="1091"/>
                  </a:cubicBezTo>
                  <a:cubicBezTo>
                    <a:pt x="216" y="1080"/>
                    <a:pt x="135" y="1056"/>
                    <a:pt x="59" y="1018"/>
                  </a:cubicBezTo>
                  <a:cubicBezTo>
                    <a:pt x="38" y="1008"/>
                    <a:pt x="15" y="1000"/>
                    <a:pt x="0" y="98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Poppins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BFDE12-693E-4DF5-8C7B-133CE3DB7B9E}"/>
              </a:ext>
            </a:extLst>
          </p:cNvPr>
          <p:cNvGrpSpPr/>
          <p:nvPr/>
        </p:nvGrpSpPr>
        <p:grpSpPr>
          <a:xfrm>
            <a:off x="19337774" y="8966402"/>
            <a:ext cx="1320560" cy="1320560"/>
            <a:chOff x="12785725" y="11329988"/>
            <a:chExt cx="1860551" cy="1860551"/>
          </a:xfrm>
          <a:solidFill>
            <a:schemeClr val="tx1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831A6F4F-FA8D-4971-B62F-0F71AD108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5575" y="11329988"/>
              <a:ext cx="520700" cy="520700"/>
            </a:xfrm>
            <a:custGeom>
              <a:avLst/>
              <a:gdLst>
                <a:gd name="T0" fmla="*/ 281 w 328"/>
                <a:gd name="T1" fmla="*/ 0 h 328"/>
                <a:gd name="T2" fmla="*/ 234 w 328"/>
                <a:gd name="T3" fmla="*/ 0 h 328"/>
                <a:gd name="T4" fmla="*/ 187 w 328"/>
                <a:gd name="T5" fmla="*/ 0 h 328"/>
                <a:gd name="T6" fmla="*/ 141 w 328"/>
                <a:gd name="T7" fmla="*/ 0 h 328"/>
                <a:gd name="T8" fmla="*/ 94 w 328"/>
                <a:gd name="T9" fmla="*/ 0 h 328"/>
                <a:gd name="T10" fmla="*/ 47 w 328"/>
                <a:gd name="T11" fmla="*/ 0 h 328"/>
                <a:gd name="T12" fmla="*/ 0 w 328"/>
                <a:gd name="T13" fmla="*/ 0 h 328"/>
                <a:gd name="T14" fmla="*/ 0 w 328"/>
                <a:gd name="T15" fmla="*/ 47 h 328"/>
                <a:gd name="T16" fmla="*/ 0 w 328"/>
                <a:gd name="T17" fmla="*/ 94 h 328"/>
                <a:gd name="T18" fmla="*/ 0 w 328"/>
                <a:gd name="T19" fmla="*/ 141 h 328"/>
                <a:gd name="T20" fmla="*/ 0 w 328"/>
                <a:gd name="T21" fmla="*/ 188 h 328"/>
                <a:gd name="T22" fmla="*/ 0 w 328"/>
                <a:gd name="T23" fmla="*/ 235 h 328"/>
                <a:gd name="T24" fmla="*/ 0 w 328"/>
                <a:gd name="T25" fmla="*/ 282 h 328"/>
                <a:gd name="T26" fmla="*/ 0 w 328"/>
                <a:gd name="T27" fmla="*/ 328 h 328"/>
                <a:gd name="T28" fmla="*/ 47 w 328"/>
                <a:gd name="T29" fmla="*/ 328 h 328"/>
                <a:gd name="T30" fmla="*/ 94 w 328"/>
                <a:gd name="T31" fmla="*/ 328 h 328"/>
                <a:gd name="T32" fmla="*/ 141 w 328"/>
                <a:gd name="T33" fmla="*/ 328 h 328"/>
                <a:gd name="T34" fmla="*/ 187 w 328"/>
                <a:gd name="T35" fmla="*/ 328 h 328"/>
                <a:gd name="T36" fmla="*/ 234 w 328"/>
                <a:gd name="T37" fmla="*/ 328 h 328"/>
                <a:gd name="T38" fmla="*/ 281 w 328"/>
                <a:gd name="T39" fmla="*/ 328 h 328"/>
                <a:gd name="T40" fmla="*/ 328 w 328"/>
                <a:gd name="T41" fmla="*/ 328 h 328"/>
                <a:gd name="T42" fmla="*/ 328 w 328"/>
                <a:gd name="T43" fmla="*/ 282 h 328"/>
                <a:gd name="T44" fmla="*/ 328 w 328"/>
                <a:gd name="T45" fmla="*/ 235 h 328"/>
                <a:gd name="T46" fmla="*/ 328 w 328"/>
                <a:gd name="T47" fmla="*/ 188 h 328"/>
                <a:gd name="T48" fmla="*/ 328 w 328"/>
                <a:gd name="T49" fmla="*/ 141 h 328"/>
                <a:gd name="T50" fmla="*/ 328 w 328"/>
                <a:gd name="T51" fmla="*/ 94 h 328"/>
                <a:gd name="T52" fmla="*/ 328 w 328"/>
                <a:gd name="T53" fmla="*/ 47 h 328"/>
                <a:gd name="T54" fmla="*/ 328 w 328"/>
                <a:gd name="T55" fmla="*/ 0 h 328"/>
                <a:gd name="T56" fmla="*/ 281 w 328"/>
                <a:gd name="T57" fmla="*/ 0 h 328"/>
                <a:gd name="T58" fmla="*/ 281 w 328"/>
                <a:gd name="T59" fmla="*/ 94 h 328"/>
                <a:gd name="T60" fmla="*/ 281 w 328"/>
                <a:gd name="T61" fmla="*/ 141 h 328"/>
                <a:gd name="T62" fmla="*/ 281 w 328"/>
                <a:gd name="T63" fmla="*/ 188 h 328"/>
                <a:gd name="T64" fmla="*/ 281 w 328"/>
                <a:gd name="T65" fmla="*/ 235 h 328"/>
                <a:gd name="T66" fmla="*/ 281 w 328"/>
                <a:gd name="T67" fmla="*/ 282 h 328"/>
                <a:gd name="T68" fmla="*/ 234 w 328"/>
                <a:gd name="T69" fmla="*/ 282 h 328"/>
                <a:gd name="T70" fmla="*/ 187 w 328"/>
                <a:gd name="T71" fmla="*/ 282 h 328"/>
                <a:gd name="T72" fmla="*/ 141 w 328"/>
                <a:gd name="T73" fmla="*/ 282 h 328"/>
                <a:gd name="T74" fmla="*/ 94 w 328"/>
                <a:gd name="T75" fmla="*/ 282 h 328"/>
                <a:gd name="T76" fmla="*/ 47 w 328"/>
                <a:gd name="T77" fmla="*/ 282 h 328"/>
                <a:gd name="T78" fmla="*/ 47 w 328"/>
                <a:gd name="T79" fmla="*/ 235 h 328"/>
                <a:gd name="T80" fmla="*/ 47 w 328"/>
                <a:gd name="T81" fmla="*/ 188 h 328"/>
                <a:gd name="T82" fmla="*/ 47 w 328"/>
                <a:gd name="T83" fmla="*/ 141 h 328"/>
                <a:gd name="T84" fmla="*/ 47 w 328"/>
                <a:gd name="T85" fmla="*/ 94 h 328"/>
                <a:gd name="T86" fmla="*/ 47 w 328"/>
                <a:gd name="T87" fmla="*/ 47 h 328"/>
                <a:gd name="T88" fmla="*/ 94 w 328"/>
                <a:gd name="T89" fmla="*/ 47 h 328"/>
                <a:gd name="T90" fmla="*/ 141 w 328"/>
                <a:gd name="T91" fmla="*/ 47 h 328"/>
                <a:gd name="T92" fmla="*/ 187 w 328"/>
                <a:gd name="T93" fmla="*/ 47 h 328"/>
                <a:gd name="T94" fmla="*/ 234 w 328"/>
                <a:gd name="T95" fmla="*/ 47 h 328"/>
                <a:gd name="T96" fmla="*/ 281 w 328"/>
                <a:gd name="T97" fmla="*/ 47 h 328"/>
                <a:gd name="T98" fmla="*/ 281 w 328"/>
                <a:gd name="T99" fmla="*/ 9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" h="328">
                  <a:moveTo>
                    <a:pt x="281" y="0"/>
                  </a:moveTo>
                  <a:lnTo>
                    <a:pt x="234" y="0"/>
                  </a:lnTo>
                  <a:lnTo>
                    <a:pt x="187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88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0" y="328"/>
                  </a:lnTo>
                  <a:lnTo>
                    <a:pt x="47" y="328"/>
                  </a:lnTo>
                  <a:lnTo>
                    <a:pt x="94" y="328"/>
                  </a:lnTo>
                  <a:lnTo>
                    <a:pt x="141" y="328"/>
                  </a:lnTo>
                  <a:lnTo>
                    <a:pt x="187" y="328"/>
                  </a:lnTo>
                  <a:lnTo>
                    <a:pt x="234" y="328"/>
                  </a:lnTo>
                  <a:lnTo>
                    <a:pt x="281" y="328"/>
                  </a:lnTo>
                  <a:lnTo>
                    <a:pt x="328" y="328"/>
                  </a:lnTo>
                  <a:lnTo>
                    <a:pt x="328" y="282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328" y="47"/>
                  </a:lnTo>
                  <a:lnTo>
                    <a:pt x="328" y="0"/>
                  </a:lnTo>
                  <a:lnTo>
                    <a:pt x="281" y="0"/>
                  </a:lnTo>
                  <a:close/>
                  <a:moveTo>
                    <a:pt x="281" y="94"/>
                  </a:moveTo>
                  <a:lnTo>
                    <a:pt x="281" y="141"/>
                  </a:lnTo>
                  <a:lnTo>
                    <a:pt x="281" y="188"/>
                  </a:lnTo>
                  <a:lnTo>
                    <a:pt x="281" y="235"/>
                  </a:lnTo>
                  <a:lnTo>
                    <a:pt x="281" y="282"/>
                  </a:lnTo>
                  <a:lnTo>
                    <a:pt x="234" y="282"/>
                  </a:lnTo>
                  <a:lnTo>
                    <a:pt x="187" y="282"/>
                  </a:lnTo>
                  <a:lnTo>
                    <a:pt x="141" y="282"/>
                  </a:lnTo>
                  <a:lnTo>
                    <a:pt x="94" y="282"/>
                  </a:lnTo>
                  <a:lnTo>
                    <a:pt x="47" y="282"/>
                  </a:lnTo>
                  <a:lnTo>
                    <a:pt x="47" y="235"/>
                  </a:lnTo>
                  <a:lnTo>
                    <a:pt x="47" y="188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141" y="47"/>
                  </a:lnTo>
                  <a:lnTo>
                    <a:pt x="187" y="47"/>
                  </a:lnTo>
                  <a:lnTo>
                    <a:pt x="234" y="47"/>
                  </a:lnTo>
                  <a:lnTo>
                    <a:pt x="281" y="47"/>
                  </a:lnTo>
                  <a:lnTo>
                    <a:pt x="281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DF1F997E-3E6E-4EDC-9A39-852D372A7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4800" y="11479213"/>
              <a:ext cx="222250" cy="223838"/>
            </a:xfrm>
            <a:custGeom>
              <a:avLst/>
              <a:gdLst>
                <a:gd name="T0" fmla="*/ 47 w 140"/>
                <a:gd name="T1" fmla="*/ 0 h 141"/>
                <a:gd name="T2" fmla="*/ 0 w 140"/>
                <a:gd name="T3" fmla="*/ 0 h 141"/>
                <a:gd name="T4" fmla="*/ 0 w 140"/>
                <a:gd name="T5" fmla="*/ 47 h 141"/>
                <a:gd name="T6" fmla="*/ 0 w 140"/>
                <a:gd name="T7" fmla="*/ 94 h 141"/>
                <a:gd name="T8" fmla="*/ 0 w 140"/>
                <a:gd name="T9" fmla="*/ 141 h 141"/>
                <a:gd name="T10" fmla="*/ 47 w 140"/>
                <a:gd name="T11" fmla="*/ 141 h 141"/>
                <a:gd name="T12" fmla="*/ 93 w 140"/>
                <a:gd name="T13" fmla="*/ 141 h 141"/>
                <a:gd name="T14" fmla="*/ 140 w 140"/>
                <a:gd name="T15" fmla="*/ 141 h 141"/>
                <a:gd name="T16" fmla="*/ 140 w 140"/>
                <a:gd name="T17" fmla="*/ 94 h 141"/>
                <a:gd name="T18" fmla="*/ 140 w 140"/>
                <a:gd name="T19" fmla="*/ 47 h 141"/>
                <a:gd name="T20" fmla="*/ 140 w 140"/>
                <a:gd name="T21" fmla="*/ 0 h 141"/>
                <a:gd name="T22" fmla="*/ 93 w 140"/>
                <a:gd name="T23" fmla="*/ 0 h 141"/>
                <a:gd name="T24" fmla="*/ 47 w 140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41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93" y="141"/>
                  </a:lnTo>
                  <a:lnTo>
                    <a:pt x="140" y="141"/>
                  </a:lnTo>
                  <a:lnTo>
                    <a:pt x="140" y="94"/>
                  </a:lnTo>
                  <a:lnTo>
                    <a:pt x="140" y="47"/>
                  </a:lnTo>
                  <a:lnTo>
                    <a:pt x="140" y="0"/>
                  </a:lnTo>
                  <a:lnTo>
                    <a:pt x="93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E2204C48-DE78-485C-B498-12F3F677C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1038" y="11553826"/>
              <a:ext cx="74613" cy="149225"/>
            </a:xfrm>
            <a:custGeom>
              <a:avLst/>
              <a:gdLst>
                <a:gd name="T0" fmla="*/ 47 w 47"/>
                <a:gd name="T1" fmla="*/ 0 h 94"/>
                <a:gd name="T2" fmla="*/ 0 w 47"/>
                <a:gd name="T3" fmla="*/ 0 h 94"/>
                <a:gd name="T4" fmla="*/ 0 w 47"/>
                <a:gd name="T5" fmla="*/ 47 h 94"/>
                <a:gd name="T6" fmla="*/ 0 w 47"/>
                <a:gd name="T7" fmla="*/ 94 h 94"/>
                <a:gd name="T8" fmla="*/ 47 w 47"/>
                <a:gd name="T9" fmla="*/ 94 h 94"/>
                <a:gd name="T10" fmla="*/ 47 w 47"/>
                <a:gd name="T11" fmla="*/ 47 h 94"/>
                <a:gd name="T12" fmla="*/ 47 w 47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36AC9FE5-9D75-4F70-9775-8E59C3B0C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4950" y="11479213"/>
              <a:ext cx="223838" cy="223838"/>
            </a:xfrm>
            <a:custGeom>
              <a:avLst/>
              <a:gdLst>
                <a:gd name="T0" fmla="*/ 94 w 141"/>
                <a:gd name="T1" fmla="*/ 141 h 141"/>
                <a:gd name="T2" fmla="*/ 141 w 141"/>
                <a:gd name="T3" fmla="*/ 141 h 141"/>
                <a:gd name="T4" fmla="*/ 141 w 141"/>
                <a:gd name="T5" fmla="*/ 94 h 141"/>
                <a:gd name="T6" fmla="*/ 141 w 141"/>
                <a:gd name="T7" fmla="*/ 47 h 141"/>
                <a:gd name="T8" fmla="*/ 141 w 141"/>
                <a:gd name="T9" fmla="*/ 0 h 141"/>
                <a:gd name="T10" fmla="*/ 94 w 141"/>
                <a:gd name="T11" fmla="*/ 0 h 141"/>
                <a:gd name="T12" fmla="*/ 47 w 141"/>
                <a:gd name="T13" fmla="*/ 0 h 141"/>
                <a:gd name="T14" fmla="*/ 0 w 141"/>
                <a:gd name="T15" fmla="*/ 0 h 141"/>
                <a:gd name="T16" fmla="*/ 0 w 141"/>
                <a:gd name="T17" fmla="*/ 47 h 141"/>
                <a:gd name="T18" fmla="*/ 0 w 141"/>
                <a:gd name="T19" fmla="*/ 94 h 141"/>
                <a:gd name="T20" fmla="*/ 0 w 141"/>
                <a:gd name="T21" fmla="*/ 141 h 141"/>
                <a:gd name="T22" fmla="*/ 47 w 141"/>
                <a:gd name="T23" fmla="*/ 141 h 141"/>
                <a:gd name="T24" fmla="*/ 94 w 141"/>
                <a:gd name="T2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94" y="141"/>
                  </a:moveTo>
                  <a:lnTo>
                    <a:pt x="141" y="141"/>
                  </a:lnTo>
                  <a:lnTo>
                    <a:pt x="141" y="94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94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D08D5D69-DCA7-4A17-9EDE-CBCC23772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25" y="11703051"/>
              <a:ext cx="74613" cy="147638"/>
            </a:xfrm>
            <a:custGeom>
              <a:avLst/>
              <a:gdLst>
                <a:gd name="T0" fmla="*/ 47 w 47"/>
                <a:gd name="T1" fmla="*/ 0 h 93"/>
                <a:gd name="T2" fmla="*/ 0 w 47"/>
                <a:gd name="T3" fmla="*/ 0 h 93"/>
                <a:gd name="T4" fmla="*/ 0 w 47"/>
                <a:gd name="T5" fmla="*/ 47 h 93"/>
                <a:gd name="T6" fmla="*/ 0 w 47"/>
                <a:gd name="T7" fmla="*/ 93 h 93"/>
                <a:gd name="T8" fmla="*/ 47 w 47"/>
                <a:gd name="T9" fmla="*/ 93 h 93"/>
                <a:gd name="T10" fmla="*/ 47 w 47"/>
                <a:gd name="T11" fmla="*/ 47 h 93"/>
                <a:gd name="T12" fmla="*/ 47 w 4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3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3"/>
                  </a:lnTo>
                  <a:lnTo>
                    <a:pt x="47" y="93"/>
                  </a:lnTo>
                  <a:lnTo>
                    <a:pt x="47" y="47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E703C84D-4CF8-4777-8487-2A38F639F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725" y="11329988"/>
              <a:ext cx="520700" cy="520700"/>
            </a:xfrm>
            <a:custGeom>
              <a:avLst/>
              <a:gdLst>
                <a:gd name="T0" fmla="*/ 94 w 328"/>
                <a:gd name="T1" fmla="*/ 328 h 328"/>
                <a:gd name="T2" fmla="*/ 141 w 328"/>
                <a:gd name="T3" fmla="*/ 328 h 328"/>
                <a:gd name="T4" fmla="*/ 188 w 328"/>
                <a:gd name="T5" fmla="*/ 328 h 328"/>
                <a:gd name="T6" fmla="*/ 235 w 328"/>
                <a:gd name="T7" fmla="*/ 328 h 328"/>
                <a:gd name="T8" fmla="*/ 282 w 328"/>
                <a:gd name="T9" fmla="*/ 328 h 328"/>
                <a:gd name="T10" fmla="*/ 328 w 328"/>
                <a:gd name="T11" fmla="*/ 328 h 328"/>
                <a:gd name="T12" fmla="*/ 328 w 328"/>
                <a:gd name="T13" fmla="*/ 282 h 328"/>
                <a:gd name="T14" fmla="*/ 328 w 328"/>
                <a:gd name="T15" fmla="*/ 235 h 328"/>
                <a:gd name="T16" fmla="*/ 328 w 328"/>
                <a:gd name="T17" fmla="*/ 188 h 328"/>
                <a:gd name="T18" fmla="*/ 328 w 328"/>
                <a:gd name="T19" fmla="*/ 141 h 328"/>
                <a:gd name="T20" fmla="*/ 328 w 328"/>
                <a:gd name="T21" fmla="*/ 94 h 328"/>
                <a:gd name="T22" fmla="*/ 328 w 328"/>
                <a:gd name="T23" fmla="*/ 47 h 328"/>
                <a:gd name="T24" fmla="*/ 328 w 328"/>
                <a:gd name="T25" fmla="*/ 0 h 328"/>
                <a:gd name="T26" fmla="*/ 282 w 328"/>
                <a:gd name="T27" fmla="*/ 0 h 328"/>
                <a:gd name="T28" fmla="*/ 235 w 328"/>
                <a:gd name="T29" fmla="*/ 0 h 328"/>
                <a:gd name="T30" fmla="*/ 188 w 328"/>
                <a:gd name="T31" fmla="*/ 0 h 328"/>
                <a:gd name="T32" fmla="*/ 141 w 328"/>
                <a:gd name="T33" fmla="*/ 0 h 328"/>
                <a:gd name="T34" fmla="*/ 94 w 328"/>
                <a:gd name="T35" fmla="*/ 0 h 328"/>
                <a:gd name="T36" fmla="*/ 47 w 328"/>
                <a:gd name="T37" fmla="*/ 0 h 328"/>
                <a:gd name="T38" fmla="*/ 0 w 328"/>
                <a:gd name="T39" fmla="*/ 0 h 328"/>
                <a:gd name="T40" fmla="*/ 0 w 328"/>
                <a:gd name="T41" fmla="*/ 47 h 328"/>
                <a:gd name="T42" fmla="*/ 0 w 328"/>
                <a:gd name="T43" fmla="*/ 94 h 328"/>
                <a:gd name="T44" fmla="*/ 0 w 328"/>
                <a:gd name="T45" fmla="*/ 141 h 328"/>
                <a:gd name="T46" fmla="*/ 0 w 328"/>
                <a:gd name="T47" fmla="*/ 188 h 328"/>
                <a:gd name="T48" fmla="*/ 0 w 328"/>
                <a:gd name="T49" fmla="*/ 235 h 328"/>
                <a:gd name="T50" fmla="*/ 0 w 328"/>
                <a:gd name="T51" fmla="*/ 282 h 328"/>
                <a:gd name="T52" fmla="*/ 0 w 328"/>
                <a:gd name="T53" fmla="*/ 328 h 328"/>
                <a:gd name="T54" fmla="*/ 47 w 328"/>
                <a:gd name="T55" fmla="*/ 328 h 328"/>
                <a:gd name="T56" fmla="*/ 94 w 328"/>
                <a:gd name="T57" fmla="*/ 328 h 328"/>
                <a:gd name="T58" fmla="*/ 47 w 328"/>
                <a:gd name="T59" fmla="*/ 235 h 328"/>
                <a:gd name="T60" fmla="*/ 47 w 328"/>
                <a:gd name="T61" fmla="*/ 188 h 328"/>
                <a:gd name="T62" fmla="*/ 47 w 328"/>
                <a:gd name="T63" fmla="*/ 141 h 328"/>
                <a:gd name="T64" fmla="*/ 47 w 328"/>
                <a:gd name="T65" fmla="*/ 94 h 328"/>
                <a:gd name="T66" fmla="*/ 47 w 328"/>
                <a:gd name="T67" fmla="*/ 47 h 328"/>
                <a:gd name="T68" fmla="*/ 94 w 328"/>
                <a:gd name="T69" fmla="*/ 47 h 328"/>
                <a:gd name="T70" fmla="*/ 141 w 328"/>
                <a:gd name="T71" fmla="*/ 47 h 328"/>
                <a:gd name="T72" fmla="*/ 188 w 328"/>
                <a:gd name="T73" fmla="*/ 47 h 328"/>
                <a:gd name="T74" fmla="*/ 235 w 328"/>
                <a:gd name="T75" fmla="*/ 47 h 328"/>
                <a:gd name="T76" fmla="*/ 282 w 328"/>
                <a:gd name="T77" fmla="*/ 47 h 328"/>
                <a:gd name="T78" fmla="*/ 282 w 328"/>
                <a:gd name="T79" fmla="*/ 94 h 328"/>
                <a:gd name="T80" fmla="*/ 282 w 328"/>
                <a:gd name="T81" fmla="*/ 141 h 328"/>
                <a:gd name="T82" fmla="*/ 282 w 328"/>
                <a:gd name="T83" fmla="*/ 188 h 328"/>
                <a:gd name="T84" fmla="*/ 282 w 328"/>
                <a:gd name="T85" fmla="*/ 235 h 328"/>
                <a:gd name="T86" fmla="*/ 282 w 328"/>
                <a:gd name="T87" fmla="*/ 282 h 328"/>
                <a:gd name="T88" fmla="*/ 235 w 328"/>
                <a:gd name="T89" fmla="*/ 282 h 328"/>
                <a:gd name="T90" fmla="*/ 188 w 328"/>
                <a:gd name="T91" fmla="*/ 282 h 328"/>
                <a:gd name="T92" fmla="*/ 141 w 328"/>
                <a:gd name="T93" fmla="*/ 282 h 328"/>
                <a:gd name="T94" fmla="*/ 94 w 328"/>
                <a:gd name="T95" fmla="*/ 282 h 328"/>
                <a:gd name="T96" fmla="*/ 47 w 328"/>
                <a:gd name="T97" fmla="*/ 282 h 328"/>
                <a:gd name="T98" fmla="*/ 47 w 328"/>
                <a:gd name="T99" fmla="*/ 23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" h="328">
                  <a:moveTo>
                    <a:pt x="94" y="328"/>
                  </a:moveTo>
                  <a:lnTo>
                    <a:pt x="141" y="328"/>
                  </a:lnTo>
                  <a:lnTo>
                    <a:pt x="188" y="328"/>
                  </a:lnTo>
                  <a:lnTo>
                    <a:pt x="235" y="328"/>
                  </a:lnTo>
                  <a:lnTo>
                    <a:pt x="282" y="328"/>
                  </a:lnTo>
                  <a:lnTo>
                    <a:pt x="328" y="328"/>
                  </a:lnTo>
                  <a:lnTo>
                    <a:pt x="328" y="282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328" y="47"/>
                  </a:lnTo>
                  <a:lnTo>
                    <a:pt x="328" y="0"/>
                  </a:lnTo>
                  <a:lnTo>
                    <a:pt x="282" y="0"/>
                  </a:lnTo>
                  <a:lnTo>
                    <a:pt x="235" y="0"/>
                  </a:lnTo>
                  <a:lnTo>
                    <a:pt x="188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88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0" y="328"/>
                  </a:lnTo>
                  <a:lnTo>
                    <a:pt x="47" y="328"/>
                  </a:lnTo>
                  <a:lnTo>
                    <a:pt x="94" y="328"/>
                  </a:lnTo>
                  <a:close/>
                  <a:moveTo>
                    <a:pt x="47" y="235"/>
                  </a:moveTo>
                  <a:lnTo>
                    <a:pt x="47" y="188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141" y="47"/>
                  </a:lnTo>
                  <a:lnTo>
                    <a:pt x="188" y="47"/>
                  </a:lnTo>
                  <a:lnTo>
                    <a:pt x="235" y="47"/>
                  </a:lnTo>
                  <a:lnTo>
                    <a:pt x="282" y="47"/>
                  </a:lnTo>
                  <a:lnTo>
                    <a:pt x="282" y="94"/>
                  </a:lnTo>
                  <a:lnTo>
                    <a:pt x="282" y="141"/>
                  </a:lnTo>
                  <a:lnTo>
                    <a:pt x="282" y="188"/>
                  </a:lnTo>
                  <a:lnTo>
                    <a:pt x="282" y="235"/>
                  </a:lnTo>
                  <a:lnTo>
                    <a:pt x="282" y="282"/>
                  </a:lnTo>
                  <a:lnTo>
                    <a:pt x="235" y="282"/>
                  </a:lnTo>
                  <a:lnTo>
                    <a:pt x="188" y="282"/>
                  </a:lnTo>
                  <a:lnTo>
                    <a:pt x="141" y="282"/>
                  </a:lnTo>
                  <a:lnTo>
                    <a:pt x="94" y="282"/>
                  </a:lnTo>
                  <a:lnTo>
                    <a:pt x="47" y="282"/>
                  </a:lnTo>
                  <a:lnTo>
                    <a:pt x="47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Rectangle 11">
              <a:extLst>
                <a:ext uri="{FF2B5EF4-FFF2-40B4-BE49-F238E27FC236}">
                  <a16:creationId xmlns:a16="http://schemas.microsoft.com/office/drawing/2014/main" id="{B8B83C48-0179-4617-9FA8-72588572C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1038" y="11777663"/>
              <a:ext cx="74613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E27CD636-F773-4358-8878-32CF147ED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5650" y="11329988"/>
              <a:ext cx="446088" cy="520700"/>
            </a:xfrm>
            <a:custGeom>
              <a:avLst/>
              <a:gdLst>
                <a:gd name="T0" fmla="*/ 47 w 281"/>
                <a:gd name="T1" fmla="*/ 328 h 328"/>
                <a:gd name="T2" fmla="*/ 94 w 281"/>
                <a:gd name="T3" fmla="*/ 328 h 328"/>
                <a:gd name="T4" fmla="*/ 94 w 281"/>
                <a:gd name="T5" fmla="*/ 282 h 328"/>
                <a:gd name="T6" fmla="*/ 94 w 281"/>
                <a:gd name="T7" fmla="*/ 235 h 328"/>
                <a:gd name="T8" fmla="*/ 94 w 281"/>
                <a:gd name="T9" fmla="*/ 188 h 328"/>
                <a:gd name="T10" fmla="*/ 141 w 281"/>
                <a:gd name="T11" fmla="*/ 188 h 328"/>
                <a:gd name="T12" fmla="*/ 141 w 281"/>
                <a:gd name="T13" fmla="*/ 235 h 328"/>
                <a:gd name="T14" fmla="*/ 188 w 281"/>
                <a:gd name="T15" fmla="*/ 235 h 328"/>
                <a:gd name="T16" fmla="*/ 234 w 281"/>
                <a:gd name="T17" fmla="*/ 235 h 328"/>
                <a:gd name="T18" fmla="*/ 234 w 281"/>
                <a:gd name="T19" fmla="*/ 188 h 328"/>
                <a:gd name="T20" fmla="*/ 234 w 281"/>
                <a:gd name="T21" fmla="*/ 141 h 328"/>
                <a:gd name="T22" fmla="*/ 188 w 281"/>
                <a:gd name="T23" fmla="*/ 141 h 328"/>
                <a:gd name="T24" fmla="*/ 141 w 281"/>
                <a:gd name="T25" fmla="*/ 141 h 328"/>
                <a:gd name="T26" fmla="*/ 141 w 281"/>
                <a:gd name="T27" fmla="*/ 94 h 328"/>
                <a:gd name="T28" fmla="*/ 188 w 281"/>
                <a:gd name="T29" fmla="*/ 94 h 328"/>
                <a:gd name="T30" fmla="*/ 234 w 281"/>
                <a:gd name="T31" fmla="*/ 94 h 328"/>
                <a:gd name="T32" fmla="*/ 281 w 281"/>
                <a:gd name="T33" fmla="*/ 94 h 328"/>
                <a:gd name="T34" fmla="*/ 281 w 281"/>
                <a:gd name="T35" fmla="*/ 47 h 328"/>
                <a:gd name="T36" fmla="*/ 281 w 281"/>
                <a:gd name="T37" fmla="*/ 0 h 328"/>
                <a:gd name="T38" fmla="*/ 234 w 281"/>
                <a:gd name="T39" fmla="*/ 0 h 328"/>
                <a:gd name="T40" fmla="*/ 234 w 281"/>
                <a:gd name="T41" fmla="*/ 47 h 328"/>
                <a:gd name="T42" fmla="*/ 188 w 281"/>
                <a:gd name="T43" fmla="*/ 47 h 328"/>
                <a:gd name="T44" fmla="*/ 141 w 281"/>
                <a:gd name="T45" fmla="*/ 47 h 328"/>
                <a:gd name="T46" fmla="*/ 141 w 281"/>
                <a:gd name="T47" fmla="*/ 0 h 328"/>
                <a:gd name="T48" fmla="*/ 94 w 281"/>
                <a:gd name="T49" fmla="*/ 0 h 328"/>
                <a:gd name="T50" fmla="*/ 47 w 281"/>
                <a:gd name="T51" fmla="*/ 0 h 328"/>
                <a:gd name="T52" fmla="*/ 0 w 281"/>
                <a:gd name="T53" fmla="*/ 0 h 328"/>
                <a:gd name="T54" fmla="*/ 0 w 281"/>
                <a:gd name="T55" fmla="*/ 47 h 328"/>
                <a:gd name="T56" fmla="*/ 47 w 281"/>
                <a:gd name="T57" fmla="*/ 47 h 328"/>
                <a:gd name="T58" fmla="*/ 94 w 281"/>
                <a:gd name="T59" fmla="*/ 47 h 328"/>
                <a:gd name="T60" fmla="*/ 94 w 281"/>
                <a:gd name="T61" fmla="*/ 94 h 328"/>
                <a:gd name="T62" fmla="*/ 47 w 281"/>
                <a:gd name="T63" fmla="*/ 94 h 328"/>
                <a:gd name="T64" fmla="*/ 0 w 281"/>
                <a:gd name="T65" fmla="*/ 94 h 328"/>
                <a:gd name="T66" fmla="*/ 0 w 281"/>
                <a:gd name="T67" fmla="*/ 141 h 328"/>
                <a:gd name="T68" fmla="*/ 47 w 281"/>
                <a:gd name="T69" fmla="*/ 141 h 328"/>
                <a:gd name="T70" fmla="*/ 47 w 281"/>
                <a:gd name="T71" fmla="*/ 188 h 328"/>
                <a:gd name="T72" fmla="*/ 47 w 281"/>
                <a:gd name="T73" fmla="*/ 235 h 328"/>
                <a:gd name="T74" fmla="*/ 0 w 281"/>
                <a:gd name="T75" fmla="*/ 235 h 328"/>
                <a:gd name="T76" fmla="*/ 0 w 281"/>
                <a:gd name="T77" fmla="*/ 282 h 328"/>
                <a:gd name="T78" fmla="*/ 47 w 281"/>
                <a:gd name="T79" fmla="*/ 282 h 328"/>
                <a:gd name="T80" fmla="*/ 47 w 281"/>
                <a:gd name="T81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1" h="328">
                  <a:moveTo>
                    <a:pt x="47" y="328"/>
                  </a:moveTo>
                  <a:lnTo>
                    <a:pt x="94" y="328"/>
                  </a:lnTo>
                  <a:lnTo>
                    <a:pt x="94" y="282"/>
                  </a:lnTo>
                  <a:lnTo>
                    <a:pt x="94" y="235"/>
                  </a:lnTo>
                  <a:lnTo>
                    <a:pt x="94" y="188"/>
                  </a:lnTo>
                  <a:lnTo>
                    <a:pt x="141" y="188"/>
                  </a:lnTo>
                  <a:lnTo>
                    <a:pt x="141" y="235"/>
                  </a:lnTo>
                  <a:lnTo>
                    <a:pt x="188" y="235"/>
                  </a:lnTo>
                  <a:lnTo>
                    <a:pt x="234" y="235"/>
                  </a:lnTo>
                  <a:lnTo>
                    <a:pt x="234" y="188"/>
                  </a:lnTo>
                  <a:lnTo>
                    <a:pt x="234" y="141"/>
                  </a:lnTo>
                  <a:lnTo>
                    <a:pt x="188" y="141"/>
                  </a:lnTo>
                  <a:lnTo>
                    <a:pt x="141" y="141"/>
                  </a:lnTo>
                  <a:lnTo>
                    <a:pt x="141" y="94"/>
                  </a:lnTo>
                  <a:lnTo>
                    <a:pt x="188" y="94"/>
                  </a:lnTo>
                  <a:lnTo>
                    <a:pt x="234" y="94"/>
                  </a:lnTo>
                  <a:lnTo>
                    <a:pt x="281" y="94"/>
                  </a:lnTo>
                  <a:lnTo>
                    <a:pt x="281" y="47"/>
                  </a:lnTo>
                  <a:lnTo>
                    <a:pt x="281" y="0"/>
                  </a:lnTo>
                  <a:lnTo>
                    <a:pt x="234" y="0"/>
                  </a:lnTo>
                  <a:lnTo>
                    <a:pt x="234" y="47"/>
                  </a:lnTo>
                  <a:lnTo>
                    <a:pt x="188" y="47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94" y="94"/>
                  </a:lnTo>
                  <a:lnTo>
                    <a:pt x="47" y="94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47" y="188"/>
                  </a:lnTo>
                  <a:lnTo>
                    <a:pt x="47" y="235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47" y="282"/>
                  </a:lnTo>
                  <a:lnTo>
                    <a:pt x="47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4" name="Rectangle 13">
              <a:extLst>
                <a:ext uri="{FF2B5EF4-FFF2-40B4-BE49-F238E27FC236}">
                  <a16:creationId xmlns:a16="http://schemas.microsoft.com/office/drawing/2014/main" id="{E160B1E5-6F83-45B5-816A-FC5416508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9488" y="11777663"/>
              <a:ext cx="74613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7C687AFC-B2C8-4F2A-9829-1B7A1B3B7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725" y="11925301"/>
              <a:ext cx="149225" cy="74613"/>
            </a:xfrm>
            <a:custGeom>
              <a:avLst/>
              <a:gdLst>
                <a:gd name="T0" fmla="*/ 47 w 94"/>
                <a:gd name="T1" fmla="*/ 0 h 47"/>
                <a:gd name="T2" fmla="*/ 0 w 94"/>
                <a:gd name="T3" fmla="*/ 0 h 47"/>
                <a:gd name="T4" fmla="*/ 0 w 94"/>
                <a:gd name="T5" fmla="*/ 47 h 47"/>
                <a:gd name="T6" fmla="*/ 47 w 94"/>
                <a:gd name="T7" fmla="*/ 47 h 47"/>
                <a:gd name="T8" fmla="*/ 94 w 94"/>
                <a:gd name="T9" fmla="*/ 47 h 47"/>
                <a:gd name="T10" fmla="*/ 94 w 94"/>
                <a:gd name="T11" fmla="*/ 0 h 47"/>
                <a:gd name="T12" fmla="*/ 47 w 94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47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94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34DE1E32-57F4-46E7-8685-09A2AB126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5650" y="11329988"/>
              <a:ext cx="595313" cy="819150"/>
            </a:xfrm>
            <a:custGeom>
              <a:avLst/>
              <a:gdLst>
                <a:gd name="T0" fmla="*/ 141 w 375"/>
                <a:gd name="T1" fmla="*/ 469 h 516"/>
                <a:gd name="T2" fmla="*/ 141 w 375"/>
                <a:gd name="T3" fmla="*/ 422 h 516"/>
                <a:gd name="T4" fmla="*/ 188 w 375"/>
                <a:gd name="T5" fmla="*/ 422 h 516"/>
                <a:gd name="T6" fmla="*/ 188 w 375"/>
                <a:gd name="T7" fmla="*/ 469 h 516"/>
                <a:gd name="T8" fmla="*/ 234 w 375"/>
                <a:gd name="T9" fmla="*/ 469 h 516"/>
                <a:gd name="T10" fmla="*/ 281 w 375"/>
                <a:gd name="T11" fmla="*/ 469 h 516"/>
                <a:gd name="T12" fmla="*/ 281 w 375"/>
                <a:gd name="T13" fmla="*/ 516 h 516"/>
                <a:gd name="T14" fmla="*/ 328 w 375"/>
                <a:gd name="T15" fmla="*/ 516 h 516"/>
                <a:gd name="T16" fmla="*/ 375 w 375"/>
                <a:gd name="T17" fmla="*/ 516 h 516"/>
                <a:gd name="T18" fmla="*/ 375 w 375"/>
                <a:gd name="T19" fmla="*/ 469 h 516"/>
                <a:gd name="T20" fmla="*/ 328 w 375"/>
                <a:gd name="T21" fmla="*/ 469 h 516"/>
                <a:gd name="T22" fmla="*/ 328 w 375"/>
                <a:gd name="T23" fmla="*/ 422 h 516"/>
                <a:gd name="T24" fmla="*/ 328 w 375"/>
                <a:gd name="T25" fmla="*/ 375 h 516"/>
                <a:gd name="T26" fmla="*/ 375 w 375"/>
                <a:gd name="T27" fmla="*/ 375 h 516"/>
                <a:gd name="T28" fmla="*/ 375 w 375"/>
                <a:gd name="T29" fmla="*/ 328 h 516"/>
                <a:gd name="T30" fmla="*/ 375 w 375"/>
                <a:gd name="T31" fmla="*/ 282 h 516"/>
                <a:gd name="T32" fmla="*/ 375 w 375"/>
                <a:gd name="T33" fmla="*/ 235 h 516"/>
                <a:gd name="T34" fmla="*/ 375 w 375"/>
                <a:gd name="T35" fmla="*/ 188 h 516"/>
                <a:gd name="T36" fmla="*/ 375 w 375"/>
                <a:gd name="T37" fmla="*/ 141 h 516"/>
                <a:gd name="T38" fmla="*/ 375 w 375"/>
                <a:gd name="T39" fmla="*/ 94 h 516"/>
                <a:gd name="T40" fmla="*/ 375 w 375"/>
                <a:gd name="T41" fmla="*/ 47 h 516"/>
                <a:gd name="T42" fmla="*/ 375 w 375"/>
                <a:gd name="T43" fmla="*/ 0 h 516"/>
                <a:gd name="T44" fmla="*/ 328 w 375"/>
                <a:gd name="T45" fmla="*/ 0 h 516"/>
                <a:gd name="T46" fmla="*/ 328 w 375"/>
                <a:gd name="T47" fmla="*/ 47 h 516"/>
                <a:gd name="T48" fmla="*/ 328 w 375"/>
                <a:gd name="T49" fmla="*/ 94 h 516"/>
                <a:gd name="T50" fmla="*/ 281 w 375"/>
                <a:gd name="T51" fmla="*/ 94 h 516"/>
                <a:gd name="T52" fmla="*/ 281 w 375"/>
                <a:gd name="T53" fmla="*/ 141 h 516"/>
                <a:gd name="T54" fmla="*/ 328 w 375"/>
                <a:gd name="T55" fmla="*/ 141 h 516"/>
                <a:gd name="T56" fmla="*/ 328 w 375"/>
                <a:gd name="T57" fmla="*/ 188 h 516"/>
                <a:gd name="T58" fmla="*/ 328 w 375"/>
                <a:gd name="T59" fmla="*/ 235 h 516"/>
                <a:gd name="T60" fmla="*/ 328 w 375"/>
                <a:gd name="T61" fmla="*/ 282 h 516"/>
                <a:gd name="T62" fmla="*/ 328 w 375"/>
                <a:gd name="T63" fmla="*/ 328 h 516"/>
                <a:gd name="T64" fmla="*/ 281 w 375"/>
                <a:gd name="T65" fmla="*/ 328 h 516"/>
                <a:gd name="T66" fmla="*/ 281 w 375"/>
                <a:gd name="T67" fmla="*/ 375 h 516"/>
                <a:gd name="T68" fmla="*/ 234 w 375"/>
                <a:gd name="T69" fmla="*/ 375 h 516"/>
                <a:gd name="T70" fmla="*/ 188 w 375"/>
                <a:gd name="T71" fmla="*/ 375 h 516"/>
                <a:gd name="T72" fmla="*/ 141 w 375"/>
                <a:gd name="T73" fmla="*/ 375 h 516"/>
                <a:gd name="T74" fmla="*/ 141 w 375"/>
                <a:gd name="T75" fmla="*/ 328 h 516"/>
                <a:gd name="T76" fmla="*/ 94 w 375"/>
                <a:gd name="T77" fmla="*/ 328 h 516"/>
                <a:gd name="T78" fmla="*/ 94 w 375"/>
                <a:gd name="T79" fmla="*/ 375 h 516"/>
                <a:gd name="T80" fmla="*/ 47 w 375"/>
                <a:gd name="T81" fmla="*/ 375 h 516"/>
                <a:gd name="T82" fmla="*/ 47 w 375"/>
                <a:gd name="T83" fmla="*/ 328 h 516"/>
                <a:gd name="T84" fmla="*/ 0 w 375"/>
                <a:gd name="T85" fmla="*/ 328 h 516"/>
                <a:gd name="T86" fmla="*/ 0 w 375"/>
                <a:gd name="T87" fmla="*/ 375 h 516"/>
                <a:gd name="T88" fmla="*/ 0 w 375"/>
                <a:gd name="T89" fmla="*/ 422 h 516"/>
                <a:gd name="T90" fmla="*/ 47 w 375"/>
                <a:gd name="T91" fmla="*/ 422 h 516"/>
                <a:gd name="T92" fmla="*/ 47 w 375"/>
                <a:gd name="T93" fmla="*/ 469 h 516"/>
                <a:gd name="T94" fmla="*/ 94 w 375"/>
                <a:gd name="T95" fmla="*/ 469 h 516"/>
                <a:gd name="T96" fmla="*/ 141 w 375"/>
                <a:gd name="T97" fmla="*/ 46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5" h="516">
                  <a:moveTo>
                    <a:pt x="141" y="469"/>
                  </a:moveTo>
                  <a:lnTo>
                    <a:pt x="141" y="422"/>
                  </a:lnTo>
                  <a:lnTo>
                    <a:pt x="188" y="422"/>
                  </a:lnTo>
                  <a:lnTo>
                    <a:pt x="188" y="469"/>
                  </a:lnTo>
                  <a:lnTo>
                    <a:pt x="234" y="469"/>
                  </a:lnTo>
                  <a:lnTo>
                    <a:pt x="281" y="469"/>
                  </a:lnTo>
                  <a:lnTo>
                    <a:pt x="281" y="516"/>
                  </a:lnTo>
                  <a:lnTo>
                    <a:pt x="328" y="516"/>
                  </a:lnTo>
                  <a:lnTo>
                    <a:pt x="375" y="516"/>
                  </a:lnTo>
                  <a:lnTo>
                    <a:pt x="375" y="469"/>
                  </a:lnTo>
                  <a:lnTo>
                    <a:pt x="328" y="469"/>
                  </a:lnTo>
                  <a:lnTo>
                    <a:pt x="328" y="422"/>
                  </a:lnTo>
                  <a:lnTo>
                    <a:pt x="328" y="375"/>
                  </a:lnTo>
                  <a:lnTo>
                    <a:pt x="375" y="375"/>
                  </a:lnTo>
                  <a:lnTo>
                    <a:pt x="375" y="328"/>
                  </a:lnTo>
                  <a:lnTo>
                    <a:pt x="375" y="282"/>
                  </a:lnTo>
                  <a:lnTo>
                    <a:pt x="375" y="235"/>
                  </a:lnTo>
                  <a:lnTo>
                    <a:pt x="375" y="188"/>
                  </a:lnTo>
                  <a:lnTo>
                    <a:pt x="375" y="141"/>
                  </a:lnTo>
                  <a:lnTo>
                    <a:pt x="375" y="94"/>
                  </a:lnTo>
                  <a:lnTo>
                    <a:pt x="375" y="47"/>
                  </a:lnTo>
                  <a:lnTo>
                    <a:pt x="375" y="0"/>
                  </a:lnTo>
                  <a:lnTo>
                    <a:pt x="328" y="0"/>
                  </a:lnTo>
                  <a:lnTo>
                    <a:pt x="328" y="47"/>
                  </a:lnTo>
                  <a:lnTo>
                    <a:pt x="328" y="94"/>
                  </a:lnTo>
                  <a:lnTo>
                    <a:pt x="281" y="94"/>
                  </a:lnTo>
                  <a:lnTo>
                    <a:pt x="281" y="141"/>
                  </a:lnTo>
                  <a:lnTo>
                    <a:pt x="328" y="141"/>
                  </a:lnTo>
                  <a:lnTo>
                    <a:pt x="328" y="188"/>
                  </a:lnTo>
                  <a:lnTo>
                    <a:pt x="328" y="235"/>
                  </a:lnTo>
                  <a:lnTo>
                    <a:pt x="328" y="282"/>
                  </a:lnTo>
                  <a:lnTo>
                    <a:pt x="328" y="328"/>
                  </a:lnTo>
                  <a:lnTo>
                    <a:pt x="281" y="328"/>
                  </a:lnTo>
                  <a:lnTo>
                    <a:pt x="281" y="375"/>
                  </a:lnTo>
                  <a:lnTo>
                    <a:pt x="234" y="375"/>
                  </a:lnTo>
                  <a:lnTo>
                    <a:pt x="188" y="375"/>
                  </a:lnTo>
                  <a:lnTo>
                    <a:pt x="141" y="375"/>
                  </a:lnTo>
                  <a:lnTo>
                    <a:pt x="141" y="328"/>
                  </a:lnTo>
                  <a:lnTo>
                    <a:pt x="94" y="328"/>
                  </a:lnTo>
                  <a:lnTo>
                    <a:pt x="94" y="375"/>
                  </a:lnTo>
                  <a:lnTo>
                    <a:pt x="47" y="375"/>
                  </a:lnTo>
                  <a:lnTo>
                    <a:pt x="47" y="328"/>
                  </a:lnTo>
                  <a:lnTo>
                    <a:pt x="0" y="328"/>
                  </a:lnTo>
                  <a:lnTo>
                    <a:pt x="0" y="375"/>
                  </a:lnTo>
                  <a:lnTo>
                    <a:pt x="0" y="422"/>
                  </a:lnTo>
                  <a:lnTo>
                    <a:pt x="47" y="422"/>
                  </a:lnTo>
                  <a:lnTo>
                    <a:pt x="47" y="469"/>
                  </a:lnTo>
                  <a:lnTo>
                    <a:pt x="94" y="469"/>
                  </a:lnTo>
                  <a:lnTo>
                    <a:pt x="141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33C9EF5A-2B3A-4E60-BD52-E387BB18B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0963" y="119999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2EE47424-7B52-447B-AE74-3EA179F2A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5575" y="11925301"/>
              <a:ext cx="520700" cy="373063"/>
            </a:xfrm>
            <a:custGeom>
              <a:avLst/>
              <a:gdLst>
                <a:gd name="T0" fmla="*/ 281 w 328"/>
                <a:gd name="T1" fmla="*/ 47 h 235"/>
                <a:gd name="T2" fmla="*/ 234 w 328"/>
                <a:gd name="T3" fmla="*/ 47 h 235"/>
                <a:gd name="T4" fmla="*/ 187 w 328"/>
                <a:gd name="T5" fmla="*/ 47 h 235"/>
                <a:gd name="T6" fmla="*/ 187 w 328"/>
                <a:gd name="T7" fmla="*/ 0 h 235"/>
                <a:gd name="T8" fmla="*/ 141 w 328"/>
                <a:gd name="T9" fmla="*/ 0 h 235"/>
                <a:gd name="T10" fmla="*/ 94 w 328"/>
                <a:gd name="T11" fmla="*/ 0 h 235"/>
                <a:gd name="T12" fmla="*/ 94 w 328"/>
                <a:gd name="T13" fmla="*/ 47 h 235"/>
                <a:gd name="T14" fmla="*/ 47 w 328"/>
                <a:gd name="T15" fmla="*/ 47 h 235"/>
                <a:gd name="T16" fmla="*/ 47 w 328"/>
                <a:gd name="T17" fmla="*/ 94 h 235"/>
                <a:gd name="T18" fmla="*/ 0 w 328"/>
                <a:gd name="T19" fmla="*/ 94 h 235"/>
                <a:gd name="T20" fmla="*/ 0 w 328"/>
                <a:gd name="T21" fmla="*/ 141 h 235"/>
                <a:gd name="T22" fmla="*/ 47 w 328"/>
                <a:gd name="T23" fmla="*/ 141 h 235"/>
                <a:gd name="T24" fmla="*/ 94 w 328"/>
                <a:gd name="T25" fmla="*/ 141 h 235"/>
                <a:gd name="T26" fmla="*/ 94 w 328"/>
                <a:gd name="T27" fmla="*/ 94 h 235"/>
                <a:gd name="T28" fmla="*/ 141 w 328"/>
                <a:gd name="T29" fmla="*/ 94 h 235"/>
                <a:gd name="T30" fmla="*/ 141 w 328"/>
                <a:gd name="T31" fmla="*/ 141 h 235"/>
                <a:gd name="T32" fmla="*/ 141 w 328"/>
                <a:gd name="T33" fmla="*/ 188 h 235"/>
                <a:gd name="T34" fmla="*/ 187 w 328"/>
                <a:gd name="T35" fmla="*/ 188 h 235"/>
                <a:gd name="T36" fmla="*/ 187 w 328"/>
                <a:gd name="T37" fmla="*/ 141 h 235"/>
                <a:gd name="T38" fmla="*/ 187 w 328"/>
                <a:gd name="T39" fmla="*/ 94 h 235"/>
                <a:gd name="T40" fmla="*/ 234 w 328"/>
                <a:gd name="T41" fmla="*/ 94 h 235"/>
                <a:gd name="T42" fmla="*/ 234 w 328"/>
                <a:gd name="T43" fmla="*/ 141 h 235"/>
                <a:gd name="T44" fmla="*/ 281 w 328"/>
                <a:gd name="T45" fmla="*/ 141 h 235"/>
                <a:gd name="T46" fmla="*/ 281 w 328"/>
                <a:gd name="T47" fmla="*/ 188 h 235"/>
                <a:gd name="T48" fmla="*/ 281 w 328"/>
                <a:gd name="T49" fmla="*/ 235 h 235"/>
                <a:gd name="T50" fmla="*/ 328 w 328"/>
                <a:gd name="T51" fmla="*/ 235 h 235"/>
                <a:gd name="T52" fmla="*/ 328 w 328"/>
                <a:gd name="T53" fmla="*/ 188 h 235"/>
                <a:gd name="T54" fmla="*/ 328 w 328"/>
                <a:gd name="T55" fmla="*/ 141 h 235"/>
                <a:gd name="T56" fmla="*/ 328 w 328"/>
                <a:gd name="T57" fmla="*/ 94 h 235"/>
                <a:gd name="T58" fmla="*/ 281 w 328"/>
                <a:gd name="T59" fmla="*/ 94 h 235"/>
                <a:gd name="T60" fmla="*/ 281 w 328"/>
                <a:gd name="T61" fmla="*/ 4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8" h="235">
                  <a:moveTo>
                    <a:pt x="281" y="47"/>
                  </a:moveTo>
                  <a:lnTo>
                    <a:pt x="234" y="47"/>
                  </a:lnTo>
                  <a:lnTo>
                    <a:pt x="187" y="47"/>
                  </a:lnTo>
                  <a:lnTo>
                    <a:pt x="187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94" y="47"/>
                  </a:lnTo>
                  <a:lnTo>
                    <a:pt x="47" y="47"/>
                  </a:lnTo>
                  <a:lnTo>
                    <a:pt x="47" y="94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94" y="141"/>
                  </a:lnTo>
                  <a:lnTo>
                    <a:pt x="94" y="94"/>
                  </a:lnTo>
                  <a:lnTo>
                    <a:pt x="141" y="94"/>
                  </a:lnTo>
                  <a:lnTo>
                    <a:pt x="141" y="141"/>
                  </a:lnTo>
                  <a:lnTo>
                    <a:pt x="141" y="188"/>
                  </a:lnTo>
                  <a:lnTo>
                    <a:pt x="187" y="188"/>
                  </a:lnTo>
                  <a:lnTo>
                    <a:pt x="187" y="141"/>
                  </a:lnTo>
                  <a:lnTo>
                    <a:pt x="187" y="94"/>
                  </a:lnTo>
                  <a:lnTo>
                    <a:pt x="234" y="94"/>
                  </a:lnTo>
                  <a:lnTo>
                    <a:pt x="234" y="141"/>
                  </a:lnTo>
                  <a:lnTo>
                    <a:pt x="281" y="141"/>
                  </a:lnTo>
                  <a:lnTo>
                    <a:pt x="281" y="188"/>
                  </a:lnTo>
                  <a:lnTo>
                    <a:pt x="281" y="235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281" y="94"/>
                  </a:lnTo>
                  <a:lnTo>
                    <a:pt x="28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9" name="Rectangle 18">
              <a:extLst>
                <a:ext uri="{FF2B5EF4-FFF2-40B4-BE49-F238E27FC236}">
                  <a16:creationId xmlns:a16="http://schemas.microsoft.com/office/drawing/2014/main" id="{19BEFABE-A0F1-4DDD-8735-B71F36233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5650" y="12074526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0" name="Rectangle 19">
              <a:extLst>
                <a:ext uri="{FF2B5EF4-FFF2-40B4-BE49-F238E27FC236}">
                  <a16:creationId xmlns:a16="http://schemas.microsoft.com/office/drawing/2014/main" id="{160AFCAD-220C-425F-8188-7591067CC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7125" y="121491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1" name="Rectangle 20">
              <a:extLst>
                <a:ext uri="{FF2B5EF4-FFF2-40B4-BE49-F238E27FC236}">
                  <a16:creationId xmlns:a16="http://schemas.microsoft.com/office/drawing/2014/main" id="{C7A14033-D920-43C7-956A-23D4D31DC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5575" y="12223751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42B185FB-06B6-4DE5-B8FE-CDBE9A53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7050" y="12298363"/>
              <a:ext cx="149225" cy="222250"/>
            </a:xfrm>
            <a:custGeom>
              <a:avLst/>
              <a:gdLst>
                <a:gd name="T0" fmla="*/ 0 w 94"/>
                <a:gd name="T1" fmla="*/ 47 h 140"/>
                <a:gd name="T2" fmla="*/ 0 w 94"/>
                <a:gd name="T3" fmla="*/ 93 h 140"/>
                <a:gd name="T4" fmla="*/ 47 w 94"/>
                <a:gd name="T5" fmla="*/ 93 h 140"/>
                <a:gd name="T6" fmla="*/ 47 w 94"/>
                <a:gd name="T7" fmla="*/ 140 h 140"/>
                <a:gd name="T8" fmla="*/ 94 w 94"/>
                <a:gd name="T9" fmla="*/ 140 h 140"/>
                <a:gd name="T10" fmla="*/ 94 w 94"/>
                <a:gd name="T11" fmla="*/ 93 h 140"/>
                <a:gd name="T12" fmla="*/ 94 w 94"/>
                <a:gd name="T13" fmla="*/ 47 h 140"/>
                <a:gd name="T14" fmla="*/ 47 w 94"/>
                <a:gd name="T15" fmla="*/ 47 h 140"/>
                <a:gd name="T16" fmla="*/ 47 w 94"/>
                <a:gd name="T17" fmla="*/ 0 h 140"/>
                <a:gd name="T18" fmla="*/ 0 w 94"/>
                <a:gd name="T19" fmla="*/ 0 h 140"/>
                <a:gd name="T20" fmla="*/ 0 w 94"/>
                <a:gd name="T21" fmla="*/ 4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140">
                  <a:moveTo>
                    <a:pt x="0" y="47"/>
                  </a:moveTo>
                  <a:lnTo>
                    <a:pt x="0" y="93"/>
                  </a:lnTo>
                  <a:lnTo>
                    <a:pt x="47" y="93"/>
                  </a:lnTo>
                  <a:lnTo>
                    <a:pt x="47" y="140"/>
                  </a:lnTo>
                  <a:lnTo>
                    <a:pt x="94" y="140"/>
                  </a:lnTo>
                  <a:lnTo>
                    <a:pt x="94" y="93"/>
                  </a:lnTo>
                  <a:lnTo>
                    <a:pt x="94" y="47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9C450975-D43A-46F1-AB2E-FB022ECC10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79488" y="12223751"/>
              <a:ext cx="817563" cy="742950"/>
            </a:xfrm>
            <a:custGeom>
              <a:avLst/>
              <a:gdLst>
                <a:gd name="T0" fmla="*/ 422 w 515"/>
                <a:gd name="T1" fmla="*/ 94 h 468"/>
                <a:gd name="T2" fmla="*/ 375 w 515"/>
                <a:gd name="T3" fmla="*/ 47 h 468"/>
                <a:gd name="T4" fmla="*/ 328 w 515"/>
                <a:gd name="T5" fmla="*/ 94 h 468"/>
                <a:gd name="T6" fmla="*/ 234 w 515"/>
                <a:gd name="T7" fmla="*/ 94 h 468"/>
                <a:gd name="T8" fmla="*/ 187 w 515"/>
                <a:gd name="T9" fmla="*/ 140 h 468"/>
                <a:gd name="T10" fmla="*/ 140 w 515"/>
                <a:gd name="T11" fmla="*/ 187 h 468"/>
                <a:gd name="T12" fmla="*/ 187 w 515"/>
                <a:gd name="T13" fmla="*/ 140 h 468"/>
                <a:gd name="T14" fmla="*/ 234 w 515"/>
                <a:gd name="T15" fmla="*/ 94 h 468"/>
                <a:gd name="T16" fmla="*/ 234 w 515"/>
                <a:gd name="T17" fmla="*/ 0 h 468"/>
                <a:gd name="T18" fmla="*/ 140 w 515"/>
                <a:gd name="T19" fmla="*/ 0 h 468"/>
                <a:gd name="T20" fmla="*/ 140 w 515"/>
                <a:gd name="T21" fmla="*/ 94 h 468"/>
                <a:gd name="T22" fmla="*/ 93 w 515"/>
                <a:gd name="T23" fmla="*/ 47 h 468"/>
                <a:gd name="T24" fmla="*/ 47 w 515"/>
                <a:gd name="T25" fmla="*/ 94 h 468"/>
                <a:gd name="T26" fmla="*/ 0 w 515"/>
                <a:gd name="T27" fmla="*/ 140 h 468"/>
                <a:gd name="T28" fmla="*/ 93 w 515"/>
                <a:gd name="T29" fmla="*/ 140 h 468"/>
                <a:gd name="T30" fmla="*/ 47 w 515"/>
                <a:gd name="T31" fmla="*/ 187 h 468"/>
                <a:gd name="T32" fmla="*/ 0 w 515"/>
                <a:gd name="T33" fmla="*/ 234 h 468"/>
                <a:gd name="T34" fmla="*/ 47 w 515"/>
                <a:gd name="T35" fmla="*/ 281 h 468"/>
                <a:gd name="T36" fmla="*/ 93 w 515"/>
                <a:gd name="T37" fmla="*/ 234 h 468"/>
                <a:gd name="T38" fmla="*/ 140 w 515"/>
                <a:gd name="T39" fmla="*/ 281 h 468"/>
                <a:gd name="T40" fmla="*/ 187 w 515"/>
                <a:gd name="T41" fmla="*/ 328 h 468"/>
                <a:gd name="T42" fmla="*/ 140 w 515"/>
                <a:gd name="T43" fmla="*/ 281 h 468"/>
                <a:gd name="T44" fmla="*/ 93 w 515"/>
                <a:gd name="T45" fmla="*/ 328 h 468"/>
                <a:gd name="T46" fmla="*/ 140 w 515"/>
                <a:gd name="T47" fmla="*/ 375 h 468"/>
                <a:gd name="T48" fmla="*/ 187 w 515"/>
                <a:gd name="T49" fmla="*/ 422 h 468"/>
                <a:gd name="T50" fmla="*/ 234 w 515"/>
                <a:gd name="T51" fmla="*/ 468 h 468"/>
                <a:gd name="T52" fmla="*/ 328 w 515"/>
                <a:gd name="T53" fmla="*/ 468 h 468"/>
                <a:gd name="T54" fmla="*/ 375 w 515"/>
                <a:gd name="T55" fmla="*/ 422 h 468"/>
                <a:gd name="T56" fmla="*/ 422 w 515"/>
                <a:gd name="T57" fmla="*/ 375 h 468"/>
                <a:gd name="T58" fmla="*/ 422 w 515"/>
                <a:gd name="T59" fmla="*/ 281 h 468"/>
                <a:gd name="T60" fmla="*/ 422 w 515"/>
                <a:gd name="T61" fmla="*/ 187 h 468"/>
                <a:gd name="T62" fmla="*/ 375 w 515"/>
                <a:gd name="T63" fmla="*/ 140 h 468"/>
                <a:gd name="T64" fmla="*/ 422 w 515"/>
                <a:gd name="T65" fmla="*/ 187 h 468"/>
                <a:gd name="T66" fmla="*/ 468 w 515"/>
                <a:gd name="T67" fmla="*/ 234 h 468"/>
                <a:gd name="T68" fmla="*/ 515 w 515"/>
                <a:gd name="T69" fmla="*/ 187 h 468"/>
                <a:gd name="T70" fmla="*/ 468 w 515"/>
                <a:gd name="T71" fmla="*/ 140 h 468"/>
                <a:gd name="T72" fmla="*/ 375 w 515"/>
                <a:gd name="T73" fmla="*/ 281 h 468"/>
                <a:gd name="T74" fmla="*/ 375 w 515"/>
                <a:gd name="T75" fmla="*/ 375 h 468"/>
                <a:gd name="T76" fmla="*/ 281 w 515"/>
                <a:gd name="T77" fmla="*/ 375 h 468"/>
                <a:gd name="T78" fmla="*/ 234 w 515"/>
                <a:gd name="T79" fmla="*/ 328 h 468"/>
                <a:gd name="T80" fmla="*/ 234 w 515"/>
                <a:gd name="T81" fmla="*/ 234 h 468"/>
                <a:gd name="T82" fmla="*/ 328 w 515"/>
                <a:gd name="T83" fmla="*/ 234 h 468"/>
                <a:gd name="T84" fmla="*/ 375 w 515"/>
                <a:gd name="T85" fmla="*/ 281 h 468"/>
                <a:gd name="T86" fmla="*/ 281 w 515"/>
                <a:gd name="T87" fmla="*/ 187 h 468"/>
                <a:gd name="T88" fmla="*/ 328 w 515"/>
                <a:gd name="T89" fmla="*/ 14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5" h="468">
                  <a:moveTo>
                    <a:pt x="468" y="94"/>
                  </a:moveTo>
                  <a:lnTo>
                    <a:pt x="422" y="94"/>
                  </a:lnTo>
                  <a:lnTo>
                    <a:pt x="375" y="94"/>
                  </a:lnTo>
                  <a:lnTo>
                    <a:pt x="375" y="47"/>
                  </a:lnTo>
                  <a:lnTo>
                    <a:pt x="328" y="47"/>
                  </a:lnTo>
                  <a:lnTo>
                    <a:pt x="328" y="94"/>
                  </a:lnTo>
                  <a:lnTo>
                    <a:pt x="281" y="94"/>
                  </a:lnTo>
                  <a:lnTo>
                    <a:pt x="234" y="94"/>
                  </a:lnTo>
                  <a:lnTo>
                    <a:pt x="234" y="140"/>
                  </a:lnTo>
                  <a:lnTo>
                    <a:pt x="187" y="140"/>
                  </a:lnTo>
                  <a:lnTo>
                    <a:pt x="187" y="187"/>
                  </a:lnTo>
                  <a:lnTo>
                    <a:pt x="140" y="187"/>
                  </a:lnTo>
                  <a:lnTo>
                    <a:pt x="140" y="140"/>
                  </a:lnTo>
                  <a:lnTo>
                    <a:pt x="187" y="140"/>
                  </a:lnTo>
                  <a:lnTo>
                    <a:pt x="187" y="94"/>
                  </a:lnTo>
                  <a:lnTo>
                    <a:pt x="234" y="94"/>
                  </a:lnTo>
                  <a:lnTo>
                    <a:pt x="234" y="47"/>
                  </a:lnTo>
                  <a:lnTo>
                    <a:pt x="234" y="0"/>
                  </a:lnTo>
                  <a:lnTo>
                    <a:pt x="187" y="0"/>
                  </a:lnTo>
                  <a:lnTo>
                    <a:pt x="140" y="0"/>
                  </a:lnTo>
                  <a:lnTo>
                    <a:pt x="140" y="47"/>
                  </a:lnTo>
                  <a:lnTo>
                    <a:pt x="140" y="94"/>
                  </a:lnTo>
                  <a:lnTo>
                    <a:pt x="93" y="94"/>
                  </a:lnTo>
                  <a:lnTo>
                    <a:pt x="93" y="47"/>
                  </a:lnTo>
                  <a:lnTo>
                    <a:pt x="47" y="47"/>
                  </a:lnTo>
                  <a:lnTo>
                    <a:pt x="47" y="94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93" y="140"/>
                  </a:lnTo>
                  <a:lnTo>
                    <a:pt x="93" y="187"/>
                  </a:lnTo>
                  <a:lnTo>
                    <a:pt x="47" y="187"/>
                  </a:lnTo>
                  <a:lnTo>
                    <a:pt x="0" y="187"/>
                  </a:lnTo>
                  <a:lnTo>
                    <a:pt x="0" y="234"/>
                  </a:lnTo>
                  <a:lnTo>
                    <a:pt x="47" y="234"/>
                  </a:lnTo>
                  <a:lnTo>
                    <a:pt x="47" y="281"/>
                  </a:lnTo>
                  <a:lnTo>
                    <a:pt x="93" y="281"/>
                  </a:lnTo>
                  <a:lnTo>
                    <a:pt x="93" y="234"/>
                  </a:lnTo>
                  <a:lnTo>
                    <a:pt x="140" y="234"/>
                  </a:lnTo>
                  <a:lnTo>
                    <a:pt x="140" y="281"/>
                  </a:lnTo>
                  <a:lnTo>
                    <a:pt x="187" y="281"/>
                  </a:lnTo>
                  <a:lnTo>
                    <a:pt x="187" y="328"/>
                  </a:lnTo>
                  <a:lnTo>
                    <a:pt x="140" y="328"/>
                  </a:lnTo>
                  <a:lnTo>
                    <a:pt x="140" y="281"/>
                  </a:lnTo>
                  <a:lnTo>
                    <a:pt x="93" y="281"/>
                  </a:lnTo>
                  <a:lnTo>
                    <a:pt x="93" y="328"/>
                  </a:lnTo>
                  <a:lnTo>
                    <a:pt x="93" y="375"/>
                  </a:lnTo>
                  <a:lnTo>
                    <a:pt x="140" y="375"/>
                  </a:lnTo>
                  <a:lnTo>
                    <a:pt x="140" y="422"/>
                  </a:lnTo>
                  <a:lnTo>
                    <a:pt x="187" y="422"/>
                  </a:lnTo>
                  <a:lnTo>
                    <a:pt x="234" y="422"/>
                  </a:lnTo>
                  <a:lnTo>
                    <a:pt x="234" y="468"/>
                  </a:lnTo>
                  <a:lnTo>
                    <a:pt x="281" y="468"/>
                  </a:lnTo>
                  <a:lnTo>
                    <a:pt x="328" y="468"/>
                  </a:lnTo>
                  <a:lnTo>
                    <a:pt x="328" y="422"/>
                  </a:lnTo>
                  <a:lnTo>
                    <a:pt x="375" y="422"/>
                  </a:lnTo>
                  <a:lnTo>
                    <a:pt x="422" y="422"/>
                  </a:lnTo>
                  <a:lnTo>
                    <a:pt x="422" y="375"/>
                  </a:lnTo>
                  <a:lnTo>
                    <a:pt x="422" y="328"/>
                  </a:lnTo>
                  <a:lnTo>
                    <a:pt x="422" y="281"/>
                  </a:lnTo>
                  <a:lnTo>
                    <a:pt x="422" y="234"/>
                  </a:lnTo>
                  <a:lnTo>
                    <a:pt x="422" y="187"/>
                  </a:lnTo>
                  <a:lnTo>
                    <a:pt x="375" y="187"/>
                  </a:lnTo>
                  <a:lnTo>
                    <a:pt x="375" y="140"/>
                  </a:lnTo>
                  <a:lnTo>
                    <a:pt x="422" y="140"/>
                  </a:lnTo>
                  <a:lnTo>
                    <a:pt x="422" y="187"/>
                  </a:lnTo>
                  <a:lnTo>
                    <a:pt x="468" y="187"/>
                  </a:lnTo>
                  <a:lnTo>
                    <a:pt x="468" y="234"/>
                  </a:lnTo>
                  <a:lnTo>
                    <a:pt x="515" y="234"/>
                  </a:lnTo>
                  <a:lnTo>
                    <a:pt x="515" y="187"/>
                  </a:lnTo>
                  <a:lnTo>
                    <a:pt x="515" y="140"/>
                  </a:lnTo>
                  <a:lnTo>
                    <a:pt x="468" y="140"/>
                  </a:lnTo>
                  <a:lnTo>
                    <a:pt x="468" y="94"/>
                  </a:lnTo>
                  <a:close/>
                  <a:moveTo>
                    <a:pt x="375" y="281"/>
                  </a:moveTo>
                  <a:lnTo>
                    <a:pt x="375" y="328"/>
                  </a:lnTo>
                  <a:lnTo>
                    <a:pt x="375" y="375"/>
                  </a:lnTo>
                  <a:lnTo>
                    <a:pt x="328" y="375"/>
                  </a:lnTo>
                  <a:lnTo>
                    <a:pt x="281" y="375"/>
                  </a:lnTo>
                  <a:lnTo>
                    <a:pt x="234" y="375"/>
                  </a:lnTo>
                  <a:lnTo>
                    <a:pt x="234" y="328"/>
                  </a:lnTo>
                  <a:lnTo>
                    <a:pt x="234" y="281"/>
                  </a:lnTo>
                  <a:lnTo>
                    <a:pt x="234" y="234"/>
                  </a:lnTo>
                  <a:lnTo>
                    <a:pt x="281" y="234"/>
                  </a:lnTo>
                  <a:lnTo>
                    <a:pt x="328" y="234"/>
                  </a:lnTo>
                  <a:lnTo>
                    <a:pt x="375" y="234"/>
                  </a:lnTo>
                  <a:lnTo>
                    <a:pt x="375" y="281"/>
                  </a:lnTo>
                  <a:close/>
                  <a:moveTo>
                    <a:pt x="328" y="187"/>
                  </a:moveTo>
                  <a:lnTo>
                    <a:pt x="281" y="187"/>
                  </a:lnTo>
                  <a:lnTo>
                    <a:pt x="281" y="140"/>
                  </a:lnTo>
                  <a:lnTo>
                    <a:pt x="328" y="140"/>
                  </a:lnTo>
                  <a:lnTo>
                    <a:pt x="32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AA36D7EE-FCE3-4FA2-877A-8C8E87ED0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725" y="11925301"/>
              <a:ext cx="893763" cy="669925"/>
            </a:xfrm>
            <a:custGeom>
              <a:avLst/>
              <a:gdLst>
                <a:gd name="T0" fmla="*/ 422 w 563"/>
                <a:gd name="T1" fmla="*/ 328 h 422"/>
                <a:gd name="T2" fmla="*/ 469 w 563"/>
                <a:gd name="T3" fmla="*/ 282 h 422"/>
                <a:gd name="T4" fmla="*/ 469 w 563"/>
                <a:gd name="T5" fmla="*/ 375 h 422"/>
                <a:gd name="T6" fmla="*/ 563 w 563"/>
                <a:gd name="T7" fmla="*/ 375 h 422"/>
                <a:gd name="T8" fmla="*/ 516 w 563"/>
                <a:gd name="T9" fmla="*/ 328 h 422"/>
                <a:gd name="T10" fmla="*/ 516 w 563"/>
                <a:gd name="T11" fmla="*/ 235 h 422"/>
                <a:gd name="T12" fmla="*/ 563 w 563"/>
                <a:gd name="T13" fmla="*/ 188 h 422"/>
                <a:gd name="T14" fmla="*/ 516 w 563"/>
                <a:gd name="T15" fmla="*/ 141 h 422"/>
                <a:gd name="T16" fmla="*/ 469 w 563"/>
                <a:gd name="T17" fmla="*/ 188 h 422"/>
                <a:gd name="T18" fmla="*/ 422 w 563"/>
                <a:gd name="T19" fmla="*/ 141 h 422"/>
                <a:gd name="T20" fmla="*/ 375 w 563"/>
                <a:gd name="T21" fmla="*/ 94 h 422"/>
                <a:gd name="T22" fmla="*/ 375 w 563"/>
                <a:gd name="T23" fmla="*/ 0 h 422"/>
                <a:gd name="T24" fmla="*/ 282 w 563"/>
                <a:gd name="T25" fmla="*/ 0 h 422"/>
                <a:gd name="T26" fmla="*/ 235 w 563"/>
                <a:gd name="T27" fmla="*/ 47 h 422"/>
                <a:gd name="T28" fmla="*/ 328 w 563"/>
                <a:gd name="T29" fmla="*/ 47 h 422"/>
                <a:gd name="T30" fmla="*/ 282 w 563"/>
                <a:gd name="T31" fmla="*/ 94 h 422"/>
                <a:gd name="T32" fmla="*/ 188 w 563"/>
                <a:gd name="T33" fmla="*/ 94 h 422"/>
                <a:gd name="T34" fmla="*/ 235 w 563"/>
                <a:gd name="T35" fmla="*/ 141 h 422"/>
                <a:gd name="T36" fmla="*/ 188 w 563"/>
                <a:gd name="T37" fmla="*/ 188 h 422"/>
                <a:gd name="T38" fmla="*/ 141 w 563"/>
                <a:gd name="T39" fmla="*/ 141 h 422"/>
                <a:gd name="T40" fmla="*/ 141 w 563"/>
                <a:gd name="T41" fmla="*/ 47 h 422"/>
                <a:gd name="T42" fmla="*/ 94 w 563"/>
                <a:gd name="T43" fmla="*/ 94 h 422"/>
                <a:gd name="T44" fmla="*/ 47 w 563"/>
                <a:gd name="T45" fmla="*/ 141 h 422"/>
                <a:gd name="T46" fmla="*/ 0 w 563"/>
                <a:gd name="T47" fmla="*/ 188 h 422"/>
                <a:gd name="T48" fmla="*/ 0 w 563"/>
                <a:gd name="T49" fmla="*/ 282 h 422"/>
                <a:gd name="T50" fmla="*/ 0 w 563"/>
                <a:gd name="T51" fmla="*/ 375 h 422"/>
                <a:gd name="T52" fmla="*/ 47 w 563"/>
                <a:gd name="T53" fmla="*/ 422 h 422"/>
                <a:gd name="T54" fmla="*/ 47 w 563"/>
                <a:gd name="T55" fmla="*/ 328 h 422"/>
                <a:gd name="T56" fmla="*/ 47 w 563"/>
                <a:gd name="T57" fmla="*/ 235 h 422"/>
                <a:gd name="T58" fmla="*/ 94 w 563"/>
                <a:gd name="T59" fmla="*/ 188 h 422"/>
                <a:gd name="T60" fmla="*/ 141 w 563"/>
                <a:gd name="T61" fmla="*/ 235 h 422"/>
                <a:gd name="T62" fmla="*/ 94 w 563"/>
                <a:gd name="T63" fmla="*/ 282 h 422"/>
                <a:gd name="T64" fmla="*/ 141 w 563"/>
                <a:gd name="T65" fmla="*/ 328 h 422"/>
                <a:gd name="T66" fmla="*/ 188 w 563"/>
                <a:gd name="T67" fmla="*/ 375 h 422"/>
                <a:gd name="T68" fmla="*/ 94 w 563"/>
                <a:gd name="T69" fmla="*/ 375 h 422"/>
                <a:gd name="T70" fmla="*/ 141 w 563"/>
                <a:gd name="T71" fmla="*/ 422 h 422"/>
                <a:gd name="T72" fmla="*/ 235 w 563"/>
                <a:gd name="T73" fmla="*/ 422 h 422"/>
                <a:gd name="T74" fmla="*/ 282 w 563"/>
                <a:gd name="T75" fmla="*/ 375 h 422"/>
                <a:gd name="T76" fmla="*/ 235 w 563"/>
                <a:gd name="T77" fmla="*/ 328 h 422"/>
                <a:gd name="T78" fmla="*/ 188 w 563"/>
                <a:gd name="T79" fmla="*/ 282 h 422"/>
                <a:gd name="T80" fmla="*/ 235 w 563"/>
                <a:gd name="T81" fmla="*/ 235 h 422"/>
                <a:gd name="T82" fmla="*/ 282 w 563"/>
                <a:gd name="T83" fmla="*/ 282 h 422"/>
                <a:gd name="T84" fmla="*/ 328 w 563"/>
                <a:gd name="T85" fmla="*/ 235 h 422"/>
                <a:gd name="T86" fmla="*/ 282 w 563"/>
                <a:gd name="T87" fmla="*/ 188 h 422"/>
                <a:gd name="T88" fmla="*/ 328 w 563"/>
                <a:gd name="T89" fmla="*/ 141 h 422"/>
                <a:gd name="T90" fmla="*/ 375 w 563"/>
                <a:gd name="T91" fmla="*/ 188 h 422"/>
                <a:gd name="T92" fmla="*/ 375 w 563"/>
                <a:gd name="T93" fmla="*/ 282 h 422"/>
                <a:gd name="T94" fmla="*/ 282 w 563"/>
                <a:gd name="T95" fmla="*/ 282 h 422"/>
                <a:gd name="T96" fmla="*/ 328 w 563"/>
                <a:gd name="T97" fmla="*/ 328 h 422"/>
                <a:gd name="T98" fmla="*/ 282 w 563"/>
                <a:gd name="T99" fmla="*/ 375 h 422"/>
                <a:gd name="T100" fmla="*/ 328 w 563"/>
                <a:gd name="T101" fmla="*/ 422 h 422"/>
                <a:gd name="T102" fmla="*/ 375 w 563"/>
                <a:gd name="T103" fmla="*/ 37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3" h="422">
                  <a:moveTo>
                    <a:pt x="422" y="375"/>
                  </a:moveTo>
                  <a:lnTo>
                    <a:pt x="422" y="328"/>
                  </a:lnTo>
                  <a:lnTo>
                    <a:pt x="422" y="282"/>
                  </a:lnTo>
                  <a:lnTo>
                    <a:pt x="469" y="282"/>
                  </a:lnTo>
                  <a:lnTo>
                    <a:pt x="469" y="328"/>
                  </a:lnTo>
                  <a:lnTo>
                    <a:pt x="469" y="375"/>
                  </a:lnTo>
                  <a:lnTo>
                    <a:pt x="516" y="375"/>
                  </a:lnTo>
                  <a:lnTo>
                    <a:pt x="563" y="375"/>
                  </a:lnTo>
                  <a:lnTo>
                    <a:pt x="563" y="328"/>
                  </a:lnTo>
                  <a:lnTo>
                    <a:pt x="516" y="328"/>
                  </a:lnTo>
                  <a:lnTo>
                    <a:pt x="516" y="282"/>
                  </a:lnTo>
                  <a:lnTo>
                    <a:pt x="516" y="235"/>
                  </a:lnTo>
                  <a:lnTo>
                    <a:pt x="563" y="235"/>
                  </a:lnTo>
                  <a:lnTo>
                    <a:pt x="563" y="188"/>
                  </a:lnTo>
                  <a:lnTo>
                    <a:pt x="563" y="141"/>
                  </a:lnTo>
                  <a:lnTo>
                    <a:pt x="516" y="141"/>
                  </a:lnTo>
                  <a:lnTo>
                    <a:pt x="469" y="141"/>
                  </a:lnTo>
                  <a:lnTo>
                    <a:pt x="469" y="188"/>
                  </a:lnTo>
                  <a:lnTo>
                    <a:pt x="422" y="188"/>
                  </a:lnTo>
                  <a:lnTo>
                    <a:pt x="422" y="141"/>
                  </a:lnTo>
                  <a:lnTo>
                    <a:pt x="375" y="141"/>
                  </a:lnTo>
                  <a:lnTo>
                    <a:pt x="375" y="94"/>
                  </a:lnTo>
                  <a:lnTo>
                    <a:pt x="375" y="47"/>
                  </a:lnTo>
                  <a:lnTo>
                    <a:pt x="375" y="0"/>
                  </a:lnTo>
                  <a:lnTo>
                    <a:pt x="328" y="0"/>
                  </a:lnTo>
                  <a:lnTo>
                    <a:pt x="282" y="0"/>
                  </a:lnTo>
                  <a:lnTo>
                    <a:pt x="235" y="0"/>
                  </a:lnTo>
                  <a:lnTo>
                    <a:pt x="235" y="47"/>
                  </a:lnTo>
                  <a:lnTo>
                    <a:pt x="282" y="47"/>
                  </a:lnTo>
                  <a:lnTo>
                    <a:pt x="328" y="47"/>
                  </a:lnTo>
                  <a:lnTo>
                    <a:pt x="328" y="94"/>
                  </a:lnTo>
                  <a:lnTo>
                    <a:pt x="282" y="94"/>
                  </a:lnTo>
                  <a:lnTo>
                    <a:pt x="235" y="94"/>
                  </a:lnTo>
                  <a:lnTo>
                    <a:pt x="188" y="94"/>
                  </a:lnTo>
                  <a:lnTo>
                    <a:pt x="188" y="141"/>
                  </a:lnTo>
                  <a:lnTo>
                    <a:pt x="235" y="141"/>
                  </a:lnTo>
                  <a:lnTo>
                    <a:pt x="235" y="188"/>
                  </a:lnTo>
                  <a:lnTo>
                    <a:pt x="188" y="188"/>
                  </a:lnTo>
                  <a:lnTo>
                    <a:pt x="188" y="141"/>
                  </a:lnTo>
                  <a:lnTo>
                    <a:pt x="141" y="141"/>
                  </a:lnTo>
                  <a:lnTo>
                    <a:pt x="141" y="94"/>
                  </a:lnTo>
                  <a:lnTo>
                    <a:pt x="141" y="47"/>
                  </a:lnTo>
                  <a:lnTo>
                    <a:pt x="94" y="47"/>
                  </a:lnTo>
                  <a:lnTo>
                    <a:pt x="94" y="94"/>
                  </a:lnTo>
                  <a:lnTo>
                    <a:pt x="94" y="141"/>
                  </a:lnTo>
                  <a:lnTo>
                    <a:pt x="47" y="141"/>
                  </a:lnTo>
                  <a:lnTo>
                    <a:pt x="0" y="141"/>
                  </a:lnTo>
                  <a:lnTo>
                    <a:pt x="0" y="188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0" y="328"/>
                  </a:lnTo>
                  <a:lnTo>
                    <a:pt x="0" y="375"/>
                  </a:lnTo>
                  <a:lnTo>
                    <a:pt x="0" y="422"/>
                  </a:lnTo>
                  <a:lnTo>
                    <a:pt x="47" y="422"/>
                  </a:lnTo>
                  <a:lnTo>
                    <a:pt x="47" y="375"/>
                  </a:lnTo>
                  <a:lnTo>
                    <a:pt x="47" y="328"/>
                  </a:lnTo>
                  <a:lnTo>
                    <a:pt x="47" y="282"/>
                  </a:lnTo>
                  <a:lnTo>
                    <a:pt x="47" y="235"/>
                  </a:lnTo>
                  <a:lnTo>
                    <a:pt x="47" y="188"/>
                  </a:lnTo>
                  <a:lnTo>
                    <a:pt x="94" y="188"/>
                  </a:lnTo>
                  <a:lnTo>
                    <a:pt x="94" y="235"/>
                  </a:lnTo>
                  <a:lnTo>
                    <a:pt x="141" y="235"/>
                  </a:lnTo>
                  <a:lnTo>
                    <a:pt x="141" y="282"/>
                  </a:lnTo>
                  <a:lnTo>
                    <a:pt x="94" y="282"/>
                  </a:lnTo>
                  <a:lnTo>
                    <a:pt x="94" y="328"/>
                  </a:lnTo>
                  <a:lnTo>
                    <a:pt x="141" y="328"/>
                  </a:lnTo>
                  <a:lnTo>
                    <a:pt x="188" y="328"/>
                  </a:lnTo>
                  <a:lnTo>
                    <a:pt x="188" y="375"/>
                  </a:lnTo>
                  <a:lnTo>
                    <a:pt x="141" y="375"/>
                  </a:lnTo>
                  <a:lnTo>
                    <a:pt x="94" y="375"/>
                  </a:lnTo>
                  <a:lnTo>
                    <a:pt x="94" y="422"/>
                  </a:lnTo>
                  <a:lnTo>
                    <a:pt x="141" y="422"/>
                  </a:lnTo>
                  <a:lnTo>
                    <a:pt x="188" y="422"/>
                  </a:lnTo>
                  <a:lnTo>
                    <a:pt x="235" y="422"/>
                  </a:lnTo>
                  <a:lnTo>
                    <a:pt x="235" y="375"/>
                  </a:lnTo>
                  <a:lnTo>
                    <a:pt x="282" y="375"/>
                  </a:lnTo>
                  <a:lnTo>
                    <a:pt x="282" y="328"/>
                  </a:lnTo>
                  <a:lnTo>
                    <a:pt x="235" y="328"/>
                  </a:lnTo>
                  <a:lnTo>
                    <a:pt x="235" y="282"/>
                  </a:lnTo>
                  <a:lnTo>
                    <a:pt x="188" y="282"/>
                  </a:lnTo>
                  <a:lnTo>
                    <a:pt x="188" y="235"/>
                  </a:lnTo>
                  <a:lnTo>
                    <a:pt x="235" y="235"/>
                  </a:lnTo>
                  <a:lnTo>
                    <a:pt x="235" y="282"/>
                  </a:lnTo>
                  <a:lnTo>
                    <a:pt x="282" y="282"/>
                  </a:lnTo>
                  <a:lnTo>
                    <a:pt x="282" y="235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282" y="188"/>
                  </a:lnTo>
                  <a:lnTo>
                    <a:pt x="282" y="141"/>
                  </a:lnTo>
                  <a:lnTo>
                    <a:pt x="328" y="141"/>
                  </a:lnTo>
                  <a:lnTo>
                    <a:pt x="328" y="188"/>
                  </a:lnTo>
                  <a:lnTo>
                    <a:pt x="375" y="188"/>
                  </a:lnTo>
                  <a:lnTo>
                    <a:pt x="375" y="235"/>
                  </a:lnTo>
                  <a:lnTo>
                    <a:pt x="375" y="282"/>
                  </a:lnTo>
                  <a:lnTo>
                    <a:pt x="328" y="282"/>
                  </a:lnTo>
                  <a:lnTo>
                    <a:pt x="282" y="282"/>
                  </a:lnTo>
                  <a:lnTo>
                    <a:pt x="282" y="328"/>
                  </a:lnTo>
                  <a:lnTo>
                    <a:pt x="328" y="328"/>
                  </a:lnTo>
                  <a:lnTo>
                    <a:pt x="328" y="375"/>
                  </a:lnTo>
                  <a:lnTo>
                    <a:pt x="282" y="375"/>
                  </a:lnTo>
                  <a:lnTo>
                    <a:pt x="282" y="422"/>
                  </a:lnTo>
                  <a:lnTo>
                    <a:pt x="328" y="422"/>
                  </a:lnTo>
                  <a:lnTo>
                    <a:pt x="375" y="422"/>
                  </a:lnTo>
                  <a:lnTo>
                    <a:pt x="375" y="375"/>
                  </a:lnTo>
                  <a:lnTo>
                    <a:pt x="422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5" name="Freeform 24">
              <a:extLst>
                <a:ext uri="{FF2B5EF4-FFF2-40B4-BE49-F238E27FC236}">
                  <a16:creationId xmlns:a16="http://schemas.microsoft.com/office/drawing/2014/main" id="{5FAE3487-9DB1-4851-B989-470D99626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725" y="12669838"/>
              <a:ext cx="520700" cy="520700"/>
            </a:xfrm>
            <a:custGeom>
              <a:avLst/>
              <a:gdLst>
                <a:gd name="T0" fmla="*/ 235 w 328"/>
                <a:gd name="T1" fmla="*/ 0 h 328"/>
                <a:gd name="T2" fmla="*/ 188 w 328"/>
                <a:gd name="T3" fmla="*/ 0 h 328"/>
                <a:gd name="T4" fmla="*/ 141 w 328"/>
                <a:gd name="T5" fmla="*/ 0 h 328"/>
                <a:gd name="T6" fmla="*/ 94 w 328"/>
                <a:gd name="T7" fmla="*/ 0 h 328"/>
                <a:gd name="T8" fmla="*/ 47 w 328"/>
                <a:gd name="T9" fmla="*/ 0 h 328"/>
                <a:gd name="T10" fmla="*/ 0 w 328"/>
                <a:gd name="T11" fmla="*/ 0 h 328"/>
                <a:gd name="T12" fmla="*/ 0 w 328"/>
                <a:gd name="T13" fmla="*/ 47 h 328"/>
                <a:gd name="T14" fmla="*/ 0 w 328"/>
                <a:gd name="T15" fmla="*/ 94 h 328"/>
                <a:gd name="T16" fmla="*/ 0 w 328"/>
                <a:gd name="T17" fmla="*/ 141 h 328"/>
                <a:gd name="T18" fmla="*/ 0 w 328"/>
                <a:gd name="T19" fmla="*/ 187 h 328"/>
                <a:gd name="T20" fmla="*/ 0 w 328"/>
                <a:gd name="T21" fmla="*/ 234 h 328"/>
                <a:gd name="T22" fmla="*/ 0 w 328"/>
                <a:gd name="T23" fmla="*/ 281 h 328"/>
                <a:gd name="T24" fmla="*/ 0 w 328"/>
                <a:gd name="T25" fmla="*/ 328 h 328"/>
                <a:gd name="T26" fmla="*/ 47 w 328"/>
                <a:gd name="T27" fmla="*/ 328 h 328"/>
                <a:gd name="T28" fmla="*/ 94 w 328"/>
                <a:gd name="T29" fmla="*/ 328 h 328"/>
                <a:gd name="T30" fmla="*/ 141 w 328"/>
                <a:gd name="T31" fmla="*/ 328 h 328"/>
                <a:gd name="T32" fmla="*/ 188 w 328"/>
                <a:gd name="T33" fmla="*/ 328 h 328"/>
                <a:gd name="T34" fmla="*/ 235 w 328"/>
                <a:gd name="T35" fmla="*/ 328 h 328"/>
                <a:gd name="T36" fmla="*/ 282 w 328"/>
                <a:gd name="T37" fmla="*/ 328 h 328"/>
                <a:gd name="T38" fmla="*/ 328 w 328"/>
                <a:gd name="T39" fmla="*/ 328 h 328"/>
                <a:gd name="T40" fmla="*/ 328 w 328"/>
                <a:gd name="T41" fmla="*/ 281 h 328"/>
                <a:gd name="T42" fmla="*/ 328 w 328"/>
                <a:gd name="T43" fmla="*/ 234 h 328"/>
                <a:gd name="T44" fmla="*/ 328 w 328"/>
                <a:gd name="T45" fmla="*/ 187 h 328"/>
                <a:gd name="T46" fmla="*/ 328 w 328"/>
                <a:gd name="T47" fmla="*/ 141 h 328"/>
                <a:gd name="T48" fmla="*/ 328 w 328"/>
                <a:gd name="T49" fmla="*/ 94 h 328"/>
                <a:gd name="T50" fmla="*/ 328 w 328"/>
                <a:gd name="T51" fmla="*/ 47 h 328"/>
                <a:gd name="T52" fmla="*/ 328 w 328"/>
                <a:gd name="T53" fmla="*/ 0 h 328"/>
                <a:gd name="T54" fmla="*/ 282 w 328"/>
                <a:gd name="T55" fmla="*/ 0 h 328"/>
                <a:gd name="T56" fmla="*/ 235 w 328"/>
                <a:gd name="T57" fmla="*/ 0 h 328"/>
                <a:gd name="T58" fmla="*/ 282 w 328"/>
                <a:gd name="T59" fmla="*/ 94 h 328"/>
                <a:gd name="T60" fmla="*/ 282 w 328"/>
                <a:gd name="T61" fmla="*/ 141 h 328"/>
                <a:gd name="T62" fmla="*/ 282 w 328"/>
                <a:gd name="T63" fmla="*/ 187 h 328"/>
                <a:gd name="T64" fmla="*/ 282 w 328"/>
                <a:gd name="T65" fmla="*/ 234 h 328"/>
                <a:gd name="T66" fmla="*/ 282 w 328"/>
                <a:gd name="T67" fmla="*/ 281 h 328"/>
                <a:gd name="T68" fmla="*/ 235 w 328"/>
                <a:gd name="T69" fmla="*/ 281 h 328"/>
                <a:gd name="T70" fmla="*/ 188 w 328"/>
                <a:gd name="T71" fmla="*/ 281 h 328"/>
                <a:gd name="T72" fmla="*/ 141 w 328"/>
                <a:gd name="T73" fmla="*/ 281 h 328"/>
                <a:gd name="T74" fmla="*/ 94 w 328"/>
                <a:gd name="T75" fmla="*/ 281 h 328"/>
                <a:gd name="T76" fmla="*/ 47 w 328"/>
                <a:gd name="T77" fmla="*/ 281 h 328"/>
                <a:gd name="T78" fmla="*/ 47 w 328"/>
                <a:gd name="T79" fmla="*/ 234 h 328"/>
                <a:gd name="T80" fmla="*/ 47 w 328"/>
                <a:gd name="T81" fmla="*/ 187 h 328"/>
                <a:gd name="T82" fmla="*/ 47 w 328"/>
                <a:gd name="T83" fmla="*/ 141 h 328"/>
                <a:gd name="T84" fmla="*/ 47 w 328"/>
                <a:gd name="T85" fmla="*/ 94 h 328"/>
                <a:gd name="T86" fmla="*/ 47 w 328"/>
                <a:gd name="T87" fmla="*/ 47 h 328"/>
                <a:gd name="T88" fmla="*/ 94 w 328"/>
                <a:gd name="T89" fmla="*/ 47 h 328"/>
                <a:gd name="T90" fmla="*/ 141 w 328"/>
                <a:gd name="T91" fmla="*/ 47 h 328"/>
                <a:gd name="T92" fmla="*/ 188 w 328"/>
                <a:gd name="T93" fmla="*/ 47 h 328"/>
                <a:gd name="T94" fmla="*/ 235 w 328"/>
                <a:gd name="T95" fmla="*/ 47 h 328"/>
                <a:gd name="T96" fmla="*/ 282 w 328"/>
                <a:gd name="T97" fmla="*/ 47 h 328"/>
                <a:gd name="T98" fmla="*/ 282 w 328"/>
                <a:gd name="T99" fmla="*/ 9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" h="328">
                  <a:moveTo>
                    <a:pt x="235" y="0"/>
                  </a:moveTo>
                  <a:lnTo>
                    <a:pt x="188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87"/>
                  </a:lnTo>
                  <a:lnTo>
                    <a:pt x="0" y="234"/>
                  </a:lnTo>
                  <a:lnTo>
                    <a:pt x="0" y="281"/>
                  </a:lnTo>
                  <a:lnTo>
                    <a:pt x="0" y="328"/>
                  </a:lnTo>
                  <a:lnTo>
                    <a:pt x="47" y="328"/>
                  </a:lnTo>
                  <a:lnTo>
                    <a:pt x="94" y="328"/>
                  </a:lnTo>
                  <a:lnTo>
                    <a:pt x="141" y="328"/>
                  </a:lnTo>
                  <a:lnTo>
                    <a:pt x="188" y="328"/>
                  </a:lnTo>
                  <a:lnTo>
                    <a:pt x="235" y="328"/>
                  </a:lnTo>
                  <a:lnTo>
                    <a:pt x="282" y="328"/>
                  </a:lnTo>
                  <a:lnTo>
                    <a:pt x="328" y="328"/>
                  </a:lnTo>
                  <a:lnTo>
                    <a:pt x="328" y="281"/>
                  </a:lnTo>
                  <a:lnTo>
                    <a:pt x="328" y="234"/>
                  </a:lnTo>
                  <a:lnTo>
                    <a:pt x="328" y="187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328" y="47"/>
                  </a:lnTo>
                  <a:lnTo>
                    <a:pt x="328" y="0"/>
                  </a:lnTo>
                  <a:lnTo>
                    <a:pt x="282" y="0"/>
                  </a:lnTo>
                  <a:lnTo>
                    <a:pt x="235" y="0"/>
                  </a:lnTo>
                  <a:close/>
                  <a:moveTo>
                    <a:pt x="282" y="94"/>
                  </a:moveTo>
                  <a:lnTo>
                    <a:pt x="282" y="141"/>
                  </a:lnTo>
                  <a:lnTo>
                    <a:pt x="282" y="187"/>
                  </a:lnTo>
                  <a:lnTo>
                    <a:pt x="282" y="234"/>
                  </a:lnTo>
                  <a:lnTo>
                    <a:pt x="282" y="281"/>
                  </a:lnTo>
                  <a:lnTo>
                    <a:pt x="235" y="281"/>
                  </a:lnTo>
                  <a:lnTo>
                    <a:pt x="188" y="281"/>
                  </a:lnTo>
                  <a:lnTo>
                    <a:pt x="141" y="281"/>
                  </a:lnTo>
                  <a:lnTo>
                    <a:pt x="94" y="281"/>
                  </a:lnTo>
                  <a:lnTo>
                    <a:pt x="47" y="281"/>
                  </a:lnTo>
                  <a:lnTo>
                    <a:pt x="47" y="234"/>
                  </a:lnTo>
                  <a:lnTo>
                    <a:pt x="47" y="187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141" y="47"/>
                  </a:lnTo>
                  <a:lnTo>
                    <a:pt x="188" y="47"/>
                  </a:lnTo>
                  <a:lnTo>
                    <a:pt x="235" y="47"/>
                  </a:lnTo>
                  <a:lnTo>
                    <a:pt x="282" y="47"/>
                  </a:lnTo>
                  <a:lnTo>
                    <a:pt x="282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BE29A7E5-CC9F-48D1-B07E-E8551E4D1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1038" y="12595226"/>
              <a:ext cx="223838" cy="223838"/>
            </a:xfrm>
            <a:custGeom>
              <a:avLst/>
              <a:gdLst>
                <a:gd name="T0" fmla="*/ 94 w 141"/>
                <a:gd name="T1" fmla="*/ 94 h 141"/>
                <a:gd name="T2" fmla="*/ 94 w 141"/>
                <a:gd name="T3" fmla="*/ 47 h 141"/>
                <a:gd name="T4" fmla="*/ 141 w 141"/>
                <a:gd name="T5" fmla="*/ 47 h 141"/>
                <a:gd name="T6" fmla="*/ 141 w 141"/>
                <a:gd name="T7" fmla="*/ 0 h 141"/>
                <a:gd name="T8" fmla="*/ 94 w 141"/>
                <a:gd name="T9" fmla="*/ 0 h 141"/>
                <a:gd name="T10" fmla="*/ 47 w 141"/>
                <a:gd name="T11" fmla="*/ 0 h 141"/>
                <a:gd name="T12" fmla="*/ 0 w 141"/>
                <a:gd name="T13" fmla="*/ 0 h 141"/>
                <a:gd name="T14" fmla="*/ 0 w 141"/>
                <a:gd name="T15" fmla="*/ 47 h 141"/>
                <a:gd name="T16" fmla="*/ 0 w 141"/>
                <a:gd name="T17" fmla="*/ 94 h 141"/>
                <a:gd name="T18" fmla="*/ 0 w 141"/>
                <a:gd name="T19" fmla="*/ 141 h 141"/>
                <a:gd name="T20" fmla="*/ 47 w 141"/>
                <a:gd name="T21" fmla="*/ 141 h 141"/>
                <a:gd name="T22" fmla="*/ 47 w 141"/>
                <a:gd name="T23" fmla="*/ 94 h 141"/>
                <a:gd name="T24" fmla="*/ 94 w 141"/>
                <a:gd name="T25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94" y="94"/>
                  </a:moveTo>
                  <a:lnTo>
                    <a:pt x="94" y="47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94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7" name="Rectangle 26">
              <a:extLst>
                <a:ext uri="{FF2B5EF4-FFF2-40B4-BE49-F238E27FC236}">
                  <a16:creationId xmlns:a16="http://schemas.microsoft.com/office/drawing/2014/main" id="{AF6B674E-BF6D-415B-8B8E-C6B3477AF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875" y="126698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E0D19BCA-4C30-4495-B060-682AAA2DC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5575" y="126698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FFA986AB-63E0-4F2C-9006-68B6E60B9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1663" y="12669838"/>
              <a:ext cx="74613" cy="149225"/>
            </a:xfrm>
            <a:custGeom>
              <a:avLst/>
              <a:gdLst>
                <a:gd name="T0" fmla="*/ 0 w 47"/>
                <a:gd name="T1" fmla="*/ 47 h 94"/>
                <a:gd name="T2" fmla="*/ 0 w 47"/>
                <a:gd name="T3" fmla="*/ 94 h 94"/>
                <a:gd name="T4" fmla="*/ 47 w 47"/>
                <a:gd name="T5" fmla="*/ 94 h 94"/>
                <a:gd name="T6" fmla="*/ 47 w 47"/>
                <a:gd name="T7" fmla="*/ 47 h 94"/>
                <a:gd name="T8" fmla="*/ 47 w 47"/>
                <a:gd name="T9" fmla="*/ 0 h 94"/>
                <a:gd name="T10" fmla="*/ 0 w 47"/>
                <a:gd name="T11" fmla="*/ 0 h 94"/>
                <a:gd name="T12" fmla="*/ 0 w 47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0" y="47"/>
                  </a:move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0" name="Rectangle 29">
              <a:extLst>
                <a:ext uri="{FF2B5EF4-FFF2-40B4-BE49-F238E27FC236}">
                  <a16:creationId xmlns:a16="http://schemas.microsoft.com/office/drawing/2014/main" id="{E072ABE9-9791-45D7-B85B-F1E579D38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9488" y="12744451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99C280C7-CF8E-45EA-BA7A-AD8C44BFA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4950" y="12819063"/>
              <a:ext cx="223838" cy="222250"/>
            </a:xfrm>
            <a:custGeom>
              <a:avLst/>
              <a:gdLst>
                <a:gd name="T0" fmla="*/ 47 w 141"/>
                <a:gd name="T1" fmla="*/ 0 h 140"/>
                <a:gd name="T2" fmla="*/ 0 w 141"/>
                <a:gd name="T3" fmla="*/ 0 h 140"/>
                <a:gd name="T4" fmla="*/ 0 w 141"/>
                <a:gd name="T5" fmla="*/ 47 h 140"/>
                <a:gd name="T6" fmla="*/ 0 w 141"/>
                <a:gd name="T7" fmla="*/ 93 h 140"/>
                <a:gd name="T8" fmla="*/ 0 w 141"/>
                <a:gd name="T9" fmla="*/ 140 h 140"/>
                <a:gd name="T10" fmla="*/ 47 w 141"/>
                <a:gd name="T11" fmla="*/ 140 h 140"/>
                <a:gd name="T12" fmla="*/ 94 w 141"/>
                <a:gd name="T13" fmla="*/ 140 h 140"/>
                <a:gd name="T14" fmla="*/ 141 w 141"/>
                <a:gd name="T15" fmla="*/ 140 h 140"/>
                <a:gd name="T16" fmla="*/ 141 w 141"/>
                <a:gd name="T17" fmla="*/ 93 h 140"/>
                <a:gd name="T18" fmla="*/ 141 w 141"/>
                <a:gd name="T19" fmla="*/ 47 h 140"/>
                <a:gd name="T20" fmla="*/ 141 w 141"/>
                <a:gd name="T21" fmla="*/ 0 h 140"/>
                <a:gd name="T22" fmla="*/ 94 w 141"/>
                <a:gd name="T23" fmla="*/ 0 h 140"/>
                <a:gd name="T24" fmla="*/ 47 w 14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0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3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94" y="140"/>
                  </a:lnTo>
                  <a:lnTo>
                    <a:pt x="141" y="140"/>
                  </a:lnTo>
                  <a:lnTo>
                    <a:pt x="141" y="93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2" name="Rectangle 31">
              <a:extLst>
                <a:ext uri="{FF2B5EF4-FFF2-40B4-BE49-F238E27FC236}">
                  <a16:creationId xmlns:a16="http://schemas.microsoft.com/office/drawing/2014/main" id="{6CC26F9E-5A31-421B-B2B8-1964F3D8A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5650" y="1281906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0E4856E3-D60B-4B87-85FB-E8293DC5D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0263" y="12819063"/>
              <a:ext cx="149225" cy="147638"/>
            </a:xfrm>
            <a:custGeom>
              <a:avLst/>
              <a:gdLst>
                <a:gd name="T0" fmla="*/ 94 w 94"/>
                <a:gd name="T1" fmla="*/ 0 h 93"/>
                <a:gd name="T2" fmla="*/ 47 w 94"/>
                <a:gd name="T3" fmla="*/ 0 h 93"/>
                <a:gd name="T4" fmla="*/ 47 w 94"/>
                <a:gd name="T5" fmla="*/ 47 h 93"/>
                <a:gd name="T6" fmla="*/ 0 w 94"/>
                <a:gd name="T7" fmla="*/ 47 h 93"/>
                <a:gd name="T8" fmla="*/ 0 w 94"/>
                <a:gd name="T9" fmla="*/ 93 h 93"/>
                <a:gd name="T10" fmla="*/ 47 w 94"/>
                <a:gd name="T11" fmla="*/ 93 h 93"/>
                <a:gd name="T12" fmla="*/ 94 w 94"/>
                <a:gd name="T13" fmla="*/ 93 h 93"/>
                <a:gd name="T14" fmla="*/ 94 w 94"/>
                <a:gd name="T15" fmla="*/ 47 h 93"/>
                <a:gd name="T16" fmla="*/ 94 w 94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3">
                  <a:moveTo>
                    <a:pt x="94" y="0"/>
                  </a:moveTo>
                  <a:lnTo>
                    <a:pt x="47" y="0"/>
                  </a:lnTo>
                  <a:lnTo>
                    <a:pt x="47" y="47"/>
                  </a:lnTo>
                  <a:lnTo>
                    <a:pt x="0" y="47"/>
                  </a:lnTo>
                  <a:lnTo>
                    <a:pt x="0" y="93"/>
                  </a:lnTo>
                  <a:lnTo>
                    <a:pt x="47" y="93"/>
                  </a:lnTo>
                  <a:lnTo>
                    <a:pt x="94" y="93"/>
                  </a:lnTo>
                  <a:lnTo>
                    <a:pt x="94" y="47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8DB60EBD-6982-4A7C-B717-4310CD073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2438" y="12819063"/>
              <a:ext cx="223838" cy="371475"/>
            </a:xfrm>
            <a:custGeom>
              <a:avLst/>
              <a:gdLst>
                <a:gd name="T0" fmla="*/ 0 w 141"/>
                <a:gd name="T1" fmla="*/ 0 h 234"/>
                <a:gd name="T2" fmla="*/ 0 w 141"/>
                <a:gd name="T3" fmla="*/ 47 h 234"/>
                <a:gd name="T4" fmla="*/ 47 w 141"/>
                <a:gd name="T5" fmla="*/ 47 h 234"/>
                <a:gd name="T6" fmla="*/ 47 w 141"/>
                <a:gd name="T7" fmla="*/ 93 h 234"/>
                <a:gd name="T8" fmla="*/ 94 w 141"/>
                <a:gd name="T9" fmla="*/ 93 h 234"/>
                <a:gd name="T10" fmla="*/ 94 w 141"/>
                <a:gd name="T11" fmla="*/ 140 h 234"/>
                <a:gd name="T12" fmla="*/ 94 w 141"/>
                <a:gd name="T13" fmla="*/ 187 h 234"/>
                <a:gd name="T14" fmla="*/ 94 w 141"/>
                <a:gd name="T15" fmla="*/ 234 h 234"/>
                <a:gd name="T16" fmla="*/ 141 w 141"/>
                <a:gd name="T17" fmla="*/ 234 h 234"/>
                <a:gd name="T18" fmla="*/ 141 w 141"/>
                <a:gd name="T19" fmla="*/ 187 h 234"/>
                <a:gd name="T20" fmla="*/ 141 w 141"/>
                <a:gd name="T21" fmla="*/ 140 h 234"/>
                <a:gd name="T22" fmla="*/ 141 w 141"/>
                <a:gd name="T23" fmla="*/ 93 h 234"/>
                <a:gd name="T24" fmla="*/ 141 w 141"/>
                <a:gd name="T25" fmla="*/ 47 h 234"/>
                <a:gd name="T26" fmla="*/ 94 w 141"/>
                <a:gd name="T27" fmla="*/ 47 h 234"/>
                <a:gd name="T28" fmla="*/ 94 w 141"/>
                <a:gd name="T29" fmla="*/ 0 h 234"/>
                <a:gd name="T30" fmla="*/ 47 w 141"/>
                <a:gd name="T31" fmla="*/ 0 h 234"/>
                <a:gd name="T32" fmla="*/ 0 w 141"/>
                <a:gd name="T3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234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  <a:lnTo>
                    <a:pt x="47" y="93"/>
                  </a:lnTo>
                  <a:lnTo>
                    <a:pt x="94" y="93"/>
                  </a:lnTo>
                  <a:lnTo>
                    <a:pt x="94" y="140"/>
                  </a:lnTo>
                  <a:lnTo>
                    <a:pt x="94" y="187"/>
                  </a:lnTo>
                  <a:lnTo>
                    <a:pt x="94" y="234"/>
                  </a:lnTo>
                  <a:lnTo>
                    <a:pt x="141" y="234"/>
                  </a:lnTo>
                  <a:lnTo>
                    <a:pt x="141" y="187"/>
                  </a:lnTo>
                  <a:lnTo>
                    <a:pt x="141" y="140"/>
                  </a:lnTo>
                  <a:lnTo>
                    <a:pt x="141" y="93"/>
                  </a:lnTo>
                  <a:lnTo>
                    <a:pt x="141" y="47"/>
                  </a:lnTo>
                  <a:lnTo>
                    <a:pt x="94" y="47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7D84B9DC-E1C8-4E06-91E2-6B8B7B86C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9488" y="12819063"/>
              <a:ext cx="446088" cy="371475"/>
            </a:xfrm>
            <a:custGeom>
              <a:avLst/>
              <a:gdLst>
                <a:gd name="T0" fmla="*/ 187 w 281"/>
                <a:gd name="T1" fmla="*/ 140 h 234"/>
                <a:gd name="T2" fmla="*/ 187 w 281"/>
                <a:gd name="T3" fmla="*/ 187 h 234"/>
                <a:gd name="T4" fmla="*/ 140 w 281"/>
                <a:gd name="T5" fmla="*/ 187 h 234"/>
                <a:gd name="T6" fmla="*/ 140 w 281"/>
                <a:gd name="T7" fmla="*/ 140 h 234"/>
                <a:gd name="T8" fmla="*/ 140 w 281"/>
                <a:gd name="T9" fmla="*/ 93 h 234"/>
                <a:gd name="T10" fmla="*/ 140 w 281"/>
                <a:gd name="T11" fmla="*/ 47 h 234"/>
                <a:gd name="T12" fmla="*/ 93 w 281"/>
                <a:gd name="T13" fmla="*/ 47 h 234"/>
                <a:gd name="T14" fmla="*/ 93 w 281"/>
                <a:gd name="T15" fmla="*/ 0 h 234"/>
                <a:gd name="T16" fmla="*/ 47 w 281"/>
                <a:gd name="T17" fmla="*/ 0 h 234"/>
                <a:gd name="T18" fmla="*/ 47 w 281"/>
                <a:gd name="T19" fmla="*/ 47 h 234"/>
                <a:gd name="T20" fmla="*/ 47 w 281"/>
                <a:gd name="T21" fmla="*/ 93 h 234"/>
                <a:gd name="T22" fmla="*/ 0 w 281"/>
                <a:gd name="T23" fmla="*/ 93 h 234"/>
                <a:gd name="T24" fmla="*/ 0 w 281"/>
                <a:gd name="T25" fmla="*/ 140 h 234"/>
                <a:gd name="T26" fmla="*/ 47 w 281"/>
                <a:gd name="T27" fmla="*/ 140 h 234"/>
                <a:gd name="T28" fmla="*/ 93 w 281"/>
                <a:gd name="T29" fmla="*/ 140 h 234"/>
                <a:gd name="T30" fmla="*/ 93 w 281"/>
                <a:gd name="T31" fmla="*/ 187 h 234"/>
                <a:gd name="T32" fmla="*/ 93 w 281"/>
                <a:gd name="T33" fmla="*/ 234 h 234"/>
                <a:gd name="T34" fmla="*/ 140 w 281"/>
                <a:gd name="T35" fmla="*/ 234 h 234"/>
                <a:gd name="T36" fmla="*/ 187 w 281"/>
                <a:gd name="T37" fmla="*/ 234 h 234"/>
                <a:gd name="T38" fmla="*/ 234 w 281"/>
                <a:gd name="T39" fmla="*/ 234 h 234"/>
                <a:gd name="T40" fmla="*/ 234 w 281"/>
                <a:gd name="T41" fmla="*/ 187 h 234"/>
                <a:gd name="T42" fmla="*/ 281 w 281"/>
                <a:gd name="T43" fmla="*/ 187 h 234"/>
                <a:gd name="T44" fmla="*/ 281 w 281"/>
                <a:gd name="T45" fmla="*/ 140 h 234"/>
                <a:gd name="T46" fmla="*/ 234 w 281"/>
                <a:gd name="T47" fmla="*/ 140 h 234"/>
                <a:gd name="T48" fmla="*/ 234 w 281"/>
                <a:gd name="T49" fmla="*/ 93 h 234"/>
                <a:gd name="T50" fmla="*/ 187 w 281"/>
                <a:gd name="T51" fmla="*/ 93 h 234"/>
                <a:gd name="T52" fmla="*/ 187 w 281"/>
                <a:gd name="T53" fmla="*/ 14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1" h="234">
                  <a:moveTo>
                    <a:pt x="187" y="140"/>
                  </a:moveTo>
                  <a:lnTo>
                    <a:pt x="187" y="187"/>
                  </a:lnTo>
                  <a:lnTo>
                    <a:pt x="140" y="187"/>
                  </a:lnTo>
                  <a:lnTo>
                    <a:pt x="140" y="140"/>
                  </a:lnTo>
                  <a:lnTo>
                    <a:pt x="140" y="93"/>
                  </a:lnTo>
                  <a:lnTo>
                    <a:pt x="140" y="47"/>
                  </a:lnTo>
                  <a:lnTo>
                    <a:pt x="93" y="47"/>
                  </a:lnTo>
                  <a:lnTo>
                    <a:pt x="93" y="0"/>
                  </a:lnTo>
                  <a:lnTo>
                    <a:pt x="47" y="0"/>
                  </a:lnTo>
                  <a:lnTo>
                    <a:pt x="47" y="47"/>
                  </a:lnTo>
                  <a:lnTo>
                    <a:pt x="47" y="93"/>
                  </a:lnTo>
                  <a:lnTo>
                    <a:pt x="0" y="93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93" y="140"/>
                  </a:lnTo>
                  <a:lnTo>
                    <a:pt x="93" y="187"/>
                  </a:lnTo>
                  <a:lnTo>
                    <a:pt x="93" y="234"/>
                  </a:lnTo>
                  <a:lnTo>
                    <a:pt x="140" y="234"/>
                  </a:lnTo>
                  <a:lnTo>
                    <a:pt x="187" y="234"/>
                  </a:lnTo>
                  <a:lnTo>
                    <a:pt x="234" y="234"/>
                  </a:lnTo>
                  <a:lnTo>
                    <a:pt x="234" y="187"/>
                  </a:lnTo>
                  <a:lnTo>
                    <a:pt x="281" y="187"/>
                  </a:lnTo>
                  <a:lnTo>
                    <a:pt x="281" y="140"/>
                  </a:lnTo>
                  <a:lnTo>
                    <a:pt x="234" y="140"/>
                  </a:lnTo>
                  <a:lnTo>
                    <a:pt x="234" y="93"/>
                  </a:lnTo>
                  <a:lnTo>
                    <a:pt x="187" y="93"/>
                  </a:lnTo>
                  <a:lnTo>
                    <a:pt x="187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2B77085C-9223-4ABB-8668-3938BFC86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9413" y="12966701"/>
              <a:ext cx="147638" cy="74613"/>
            </a:xfrm>
            <a:custGeom>
              <a:avLst/>
              <a:gdLst>
                <a:gd name="T0" fmla="*/ 0 w 93"/>
                <a:gd name="T1" fmla="*/ 0 h 47"/>
                <a:gd name="T2" fmla="*/ 0 w 93"/>
                <a:gd name="T3" fmla="*/ 47 h 47"/>
                <a:gd name="T4" fmla="*/ 46 w 93"/>
                <a:gd name="T5" fmla="*/ 47 h 47"/>
                <a:gd name="T6" fmla="*/ 93 w 93"/>
                <a:gd name="T7" fmla="*/ 47 h 47"/>
                <a:gd name="T8" fmla="*/ 93 w 93"/>
                <a:gd name="T9" fmla="*/ 0 h 47"/>
                <a:gd name="T10" fmla="*/ 46 w 93"/>
                <a:gd name="T11" fmla="*/ 0 h 47"/>
                <a:gd name="T12" fmla="*/ 0 w 93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47">
                  <a:moveTo>
                    <a:pt x="0" y="0"/>
                  </a:moveTo>
                  <a:lnTo>
                    <a:pt x="0" y="47"/>
                  </a:lnTo>
                  <a:lnTo>
                    <a:pt x="46" y="47"/>
                  </a:lnTo>
                  <a:lnTo>
                    <a:pt x="93" y="47"/>
                  </a:lnTo>
                  <a:lnTo>
                    <a:pt x="93" y="0"/>
                  </a:ln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8438D062-ECC6-44B4-9834-2EE20E3D2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1038" y="13041313"/>
              <a:ext cx="74613" cy="149225"/>
            </a:xfrm>
            <a:custGeom>
              <a:avLst/>
              <a:gdLst>
                <a:gd name="T0" fmla="*/ 0 w 47"/>
                <a:gd name="T1" fmla="*/ 47 h 94"/>
                <a:gd name="T2" fmla="*/ 0 w 47"/>
                <a:gd name="T3" fmla="*/ 94 h 94"/>
                <a:gd name="T4" fmla="*/ 47 w 47"/>
                <a:gd name="T5" fmla="*/ 94 h 94"/>
                <a:gd name="T6" fmla="*/ 47 w 47"/>
                <a:gd name="T7" fmla="*/ 47 h 94"/>
                <a:gd name="T8" fmla="*/ 47 w 47"/>
                <a:gd name="T9" fmla="*/ 0 h 94"/>
                <a:gd name="T10" fmla="*/ 0 w 47"/>
                <a:gd name="T11" fmla="*/ 0 h 94"/>
                <a:gd name="T12" fmla="*/ 0 w 47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0" y="47"/>
                  </a:move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905013A3-219B-4460-B132-6A2DC9AF0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4875" y="13041313"/>
              <a:ext cx="74613" cy="149225"/>
            </a:xfrm>
            <a:custGeom>
              <a:avLst/>
              <a:gdLst>
                <a:gd name="T0" fmla="*/ 0 w 47"/>
                <a:gd name="T1" fmla="*/ 47 h 94"/>
                <a:gd name="T2" fmla="*/ 0 w 47"/>
                <a:gd name="T3" fmla="*/ 94 h 94"/>
                <a:gd name="T4" fmla="*/ 47 w 47"/>
                <a:gd name="T5" fmla="*/ 94 h 94"/>
                <a:gd name="T6" fmla="*/ 47 w 47"/>
                <a:gd name="T7" fmla="*/ 47 h 94"/>
                <a:gd name="T8" fmla="*/ 47 w 47"/>
                <a:gd name="T9" fmla="*/ 0 h 94"/>
                <a:gd name="T10" fmla="*/ 0 w 47"/>
                <a:gd name="T11" fmla="*/ 0 h 94"/>
                <a:gd name="T12" fmla="*/ 0 w 47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0" y="47"/>
                  </a:move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8A108ED5-7DBF-442F-A82A-DB461D710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0188" y="13041313"/>
              <a:ext cx="149225" cy="74613"/>
            </a:xfrm>
            <a:custGeom>
              <a:avLst/>
              <a:gdLst>
                <a:gd name="T0" fmla="*/ 0 w 94"/>
                <a:gd name="T1" fmla="*/ 0 h 47"/>
                <a:gd name="T2" fmla="*/ 0 w 94"/>
                <a:gd name="T3" fmla="*/ 47 h 47"/>
                <a:gd name="T4" fmla="*/ 47 w 94"/>
                <a:gd name="T5" fmla="*/ 47 h 47"/>
                <a:gd name="T6" fmla="*/ 94 w 94"/>
                <a:gd name="T7" fmla="*/ 47 h 47"/>
                <a:gd name="T8" fmla="*/ 94 w 94"/>
                <a:gd name="T9" fmla="*/ 0 h 47"/>
                <a:gd name="T10" fmla="*/ 47 w 94"/>
                <a:gd name="T11" fmla="*/ 0 h 47"/>
                <a:gd name="T12" fmla="*/ 0 w 94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0" name="Rectangle 39">
              <a:extLst>
                <a:ext uri="{FF2B5EF4-FFF2-40B4-BE49-F238E27FC236}">
                  <a16:creationId xmlns:a16="http://schemas.microsoft.com/office/drawing/2014/main" id="{EAAC939C-D1FD-4456-8AD8-FC914F66B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9413" y="13115926"/>
              <a:ext cx="73025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043D8AFB-F7F4-4128-8953-448C6B54B6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583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女人的脸&#10;&#10;中度可信度描述已自动生成">
            <a:extLst>
              <a:ext uri="{FF2B5EF4-FFF2-40B4-BE49-F238E27FC236}">
                <a16:creationId xmlns:a16="http://schemas.microsoft.com/office/drawing/2014/main" id="{CFFEB1B3-25C4-45DC-94AD-DC74596A30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8854" y="3808758"/>
            <a:ext cx="12529471" cy="6098484"/>
          </a:xfr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34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0AC53-1396-47A0-91DB-41F5E34E86E7}"/>
              </a:ext>
            </a:extLst>
          </p:cNvPr>
          <p:cNvSpPr txBox="1"/>
          <p:nvPr/>
        </p:nvSpPr>
        <p:spPr>
          <a:xfrm>
            <a:off x="8215931" y="5888504"/>
            <a:ext cx="795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i="1" dirty="0">
                <a:solidFill>
                  <a:schemeClr val="bg1"/>
                </a:solidFill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Thank You</a:t>
            </a:r>
            <a:endParaRPr lang="en-ID" sz="12000" i="1" dirty="0">
              <a:solidFill>
                <a:schemeClr val="bg1"/>
              </a:solidFill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BB808F-A474-4F66-9D13-639F10C790C6}"/>
              </a:ext>
            </a:extLst>
          </p:cNvPr>
          <p:cNvGrpSpPr/>
          <p:nvPr/>
        </p:nvGrpSpPr>
        <p:grpSpPr>
          <a:xfrm>
            <a:off x="1111878" y="6602802"/>
            <a:ext cx="22163419" cy="510396"/>
            <a:chOff x="1068388" y="6602802"/>
            <a:chExt cx="22163419" cy="5103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F69A20-0401-45F6-82C7-DAE529AE559E}"/>
                </a:ext>
              </a:extLst>
            </p:cNvPr>
            <p:cNvSpPr txBox="1"/>
            <p:nvPr/>
          </p:nvSpPr>
          <p:spPr>
            <a:xfrm>
              <a:off x="1068388" y="6602802"/>
              <a:ext cx="2907856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PRESENTATION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0C41D7-A182-440E-9EA0-9DBD7AF70F80}"/>
                </a:ext>
              </a:extLst>
            </p:cNvPr>
            <p:cNvSpPr txBox="1"/>
            <p:nvPr/>
          </p:nvSpPr>
          <p:spPr>
            <a:xfrm>
              <a:off x="20323951" y="6602802"/>
              <a:ext cx="2907856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FEB / 2021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9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3E7335C7-E231-4FA0-8DA6-55FA47DDF7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419585C-D5B1-450B-B615-EB1E8EBB8D45}"/>
              </a:ext>
            </a:extLst>
          </p:cNvPr>
          <p:cNvSpPr txBox="1"/>
          <p:nvPr/>
        </p:nvSpPr>
        <p:spPr>
          <a:xfrm>
            <a:off x="2335027" y="3007786"/>
            <a:ext cx="8024671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Who We Are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B4C08A-2933-421D-8CA3-DE1DEECDA188}"/>
              </a:ext>
            </a:extLst>
          </p:cNvPr>
          <p:cNvSpPr txBox="1"/>
          <p:nvPr/>
        </p:nvSpPr>
        <p:spPr>
          <a:xfrm>
            <a:off x="2335027" y="4849916"/>
            <a:ext cx="8968568" cy="3742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in eros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venenatis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sagittis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nulla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porta.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Quisque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condimentum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ex non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rutrum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vulputate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orci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tellus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pretium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risus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id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faucibus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metus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risus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leo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volutpat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sapien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orci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bibendum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suscipit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Maecenas ac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felis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urna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egestas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pharetra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sapien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Nulla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facilisi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Fusce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sagittis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iaculis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urna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tristique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Aliquam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faucibus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Phasellus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interdum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ex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feugiat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arcu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porta et.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0CE5D1-610D-447B-8399-ADCE783A6135}"/>
              </a:ext>
            </a:extLst>
          </p:cNvPr>
          <p:cNvSpPr txBox="1"/>
          <p:nvPr/>
        </p:nvSpPr>
        <p:spPr>
          <a:xfrm>
            <a:off x="2335027" y="9411698"/>
            <a:ext cx="8968568" cy="97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More detail visit 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www.leuticiabeaute.com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4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2E8C9F9-F21D-4907-9AFC-59367F117A83}"/>
              </a:ext>
            </a:extLst>
          </p:cNvPr>
          <p:cNvGrpSpPr/>
          <p:nvPr/>
        </p:nvGrpSpPr>
        <p:grpSpPr>
          <a:xfrm>
            <a:off x="16065905" y="4587512"/>
            <a:ext cx="3920315" cy="4540976"/>
            <a:chOff x="18657317" y="4612711"/>
            <a:chExt cx="3920315" cy="45409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6143E1-E400-4B14-9C38-B793BE4B1AC0}"/>
                </a:ext>
              </a:extLst>
            </p:cNvPr>
            <p:cNvSpPr txBox="1"/>
            <p:nvPr/>
          </p:nvSpPr>
          <p:spPr>
            <a:xfrm>
              <a:off x="19406508" y="4612712"/>
              <a:ext cx="2719066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spc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ABOUT</a:t>
              </a:r>
              <a:endParaRPr lang="en-ID" sz="2000" spc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EC0552-0EC2-456B-8B49-2414A2E696A2}"/>
                </a:ext>
              </a:extLst>
            </p:cNvPr>
            <p:cNvSpPr txBox="1"/>
            <p:nvPr/>
          </p:nvSpPr>
          <p:spPr>
            <a:xfrm rot="10800000">
              <a:off x="19111233" y="8643291"/>
              <a:ext cx="2719066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spc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ABOUT</a:t>
              </a:r>
              <a:endParaRPr lang="en-ID" sz="2000" spc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1D3C5A-A4D5-45A2-8245-66477987BA15}"/>
                </a:ext>
              </a:extLst>
            </p:cNvPr>
            <p:cNvSpPr txBox="1"/>
            <p:nvPr/>
          </p:nvSpPr>
          <p:spPr>
            <a:xfrm rot="16200000">
              <a:off x="16808270" y="6461758"/>
              <a:ext cx="420849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spc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COMPANY</a:t>
              </a:r>
              <a:endParaRPr lang="en-ID" sz="2000" spc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22268C-8BCF-47DC-A7B5-11804A6A0865}"/>
                </a:ext>
              </a:extLst>
            </p:cNvPr>
            <p:cNvSpPr txBox="1"/>
            <p:nvPr/>
          </p:nvSpPr>
          <p:spPr>
            <a:xfrm rot="5400000">
              <a:off x="20433312" y="6757033"/>
              <a:ext cx="3778244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spc="2400" dirty="0">
                  <a:solidFill>
                    <a:schemeClr val="bg1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COMPANY</a:t>
              </a:r>
              <a:endParaRPr lang="en-ID" sz="2000" spc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7" name="图片占位符 6" descr="人的眼睛&#10;&#10;中度可信度描述已自动生成">
            <a:extLst>
              <a:ext uri="{FF2B5EF4-FFF2-40B4-BE49-F238E27FC236}">
                <a16:creationId xmlns:a16="http://schemas.microsoft.com/office/drawing/2014/main" id="{F564BB7C-963A-4122-8261-FCC0D7EEE5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285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桌子, 游戏机, 小&#10;&#10;描述已自动生成">
            <a:extLst>
              <a:ext uri="{FF2B5EF4-FFF2-40B4-BE49-F238E27FC236}">
                <a16:creationId xmlns:a16="http://schemas.microsoft.com/office/drawing/2014/main" id="{96501C28-212F-4E40-B12D-244642F462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76"/>
            <a:ext cx="11219816" cy="13715848"/>
          </a:xfr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0E64D-8CFB-4152-B30D-C7D64524C86C}"/>
              </a:ext>
            </a:extLst>
          </p:cNvPr>
          <p:cNvSpPr txBox="1"/>
          <p:nvPr/>
        </p:nvSpPr>
        <p:spPr>
          <a:xfrm>
            <a:off x="2335027" y="3007786"/>
            <a:ext cx="8024671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Our Value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CA291C-F34C-49D0-8C6F-1AC6D76BB5E4}"/>
              </a:ext>
            </a:extLst>
          </p:cNvPr>
          <p:cNvCxnSpPr>
            <a:cxnSpLocks/>
          </p:cNvCxnSpPr>
          <p:nvPr/>
        </p:nvCxnSpPr>
        <p:spPr>
          <a:xfrm flipH="1">
            <a:off x="5799909" y="4049487"/>
            <a:ext cx="161575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31D97EF-3511-418F-B749-F867D4D91D27}"/>
              </a:ext>
            </a:extLst>
          </p:cNvPr>
          <p:cNvSpPr txBox="1">
            <a:spLocks/>
          </p:cNvSpPr>
          <p:nvPr/>
        </p:nvSpPr>
        <p:spPr>
          <a:xfrm>
            <a:off x="13260443" y="9314496"/>
            <a:ext cx="8125097" cy="3498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. </a:t>
            </a:r>
          </a:p>
          <a:p>
            <a:pPr defTabSz="1828891">
              <a:spcBef>
                <a:spcPts val="0"/>
              </a:spcBef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Eliv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Duis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ina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volutpat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enim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lacus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,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auctor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felis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varius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Eta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Vivamus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accumsan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nisl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. Maecenas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fringilla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nibh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</a:p>
          <a:p>
            <a:pPr defTabSz="1828891">
              <a:spcBef>
                <a:spcPts val="0"/>
              </a:spcBef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Sedero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fermentum lacinia.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mauris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vel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metus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vitae lorem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9547F48-6D99-4045-BCE1-8BFF05B9D2CE}"/>
              </a:ext>
            </a:extLst>
          </p:cNvPr>
          <p:cNvSpPr txBox="1">
            <a:spLocks/>
          </p:cNvSpPr>
          <p:nvPr/>
        </p:nvSpPr>
        <p:spPr>
          <a:xfrm>
            <a:off x="13240250" y="8536005"/>
            <a:ext cx="6931152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Our Vision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FF3A5A5-1FB4-4DA7-BE89-BD0B85D161D0}"/>
              </a:ext>
            </a:extLst>
          </p:cNvPr>
          <p:cNvGrpSpPr/>
          <p:nvPr/>
        </p:nvGrpSpPr>
        <p:grpSpPr>
          <a:xfrm>
            <a:off x="12239331" y="8747554"/>
            <a:ext cx="696892" cy="462666"/>
            <a:chOff x="4981576" y="5357813"/>
            <a:chExt cx="765176" cy="508000"/>
          </a:xfrm>
          <a:solidFill>
            <a:schemeClr val="tx1"/>
          </a:solidFill>
        </p:grpSpPr>
        <p:sp>
          <p:nvSpPr>
            <p:cNvPr id="32" name="Freeform 832">
              <a:extLst>
                <a:ext uri="{FF2B5EF4-FFF2-40B4-BE49-F238E27FC236}">
                  <a16:creationId xmlns:a16="http://schemas.microsoft.com/office/drawing/2014/main" id="{19B6E2B4-E6B9-4578-9EB2-35C333858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833">
              <a:extLst>
                <a:ext uri="{FF2B5EF4-FFF2-40B4-BE49-F238E27FC236}">
                  <a16:creationId xmlns:a16="http://schemas.microsoft.com/office/drawing/2014/main" id="{691F50C8-FDA6-4AF0-AF84-76D7FFE0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834">
              <a:extLst>
                <a:ext uri="{FF2B5EF4-FFF2-40B4-BE49-F238E27FC236}">
                  <a16:creationId xmlns:a16="http://schemas.microsoft.com/office/drawing/2014/main" id="{51BAAFA5-2637-4D8E-AA10-D656FE26C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99EDF0C9-5F18-411E-8E02-040947273E46}"/>
              </a:ext>
            </a:extLst>
          </p:cNvPr>
          <p:cNvSpPr txBox="1">
            <a:spLocks/>
          </p:cNvSpPr>
          <p:nvPr/>
        </p:nvSpPr>
        <p:spPr>
          <a:xfrm>
            <a:off x="13260443" y="6014372"/>
            <a:ext cx="8125097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in eros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venenatis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sagittis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nulla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porta.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42E1F825-4A40-40D8-8F1D-7DD48C50383C}"/>
              </a:ext>
            </a:extLst>
          </p:cNvPr>
          <p:cNvSpPr txBox="1">
            <a:spLocks/>
          </p:cNvSpPr>
          <p:nvPr/>
        </p:nvSpPr>
        <p:spPr>
          <a:xfrm>
            <a:off x="13240250" y="5000747"/>
            <a:ext cx="6931152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Our Mission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B366922-0382-4E6C-B70D-D76FC7F894B3}"/>
              </a:ext>
            </a:extLst>
          </p:cNvPr>
          <p:cNvGrpSpPr>
            <a:grpSpLocks noChangeAspect="1"/>
          </p:cNvGrpSpPr>
          <p:nvPr/>
        </p:nvGrpSpPr>
        <p:grpSpPr>
          <a:xfrm>
            <a:off x="12364577" y="5138321"/>
            <a:ext cx="446400" cy="536323"/>
            <a:chOff x="2808759" y="4097951"/>
            <a:chExt cx="269890" cy="324256"/>
          </a:xfrm>
          <a:solidFill>
            <a:schemeClr val="tx1"/>
          </a:solidFill>
        </p:grpSpPr>
        <p:sp>
          <p:nvSpPr>
            <p:cNvPr id="55" name="Freeform 905">
              <a:extLst>
                <a:ext uri="{FF2B5EF4-FFF2-40B4-BE49-F238E27FC236}">
                  <a16:creationId xmlns:a16="http://schemas.microsoft.com/office/drawing/2014/main" id="{8D218636-239C-4182-933C-E762CA76F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759" y="4131606"/>
              <a:ext cx="10355" cy="290601"/>
            </a:xfrm>
            <a:custGeom>
              <a:avLst/>
              <a:gdLst>
                <a:gd name="T0" fmla="*/ 4 w 8"/>
                <a:gd name="T1" fmla="*/ 224 h 224"/>
                <a:gd name="T2" fmla="*/ 0 w 8"/>
                <a:gd name="T3" fmla="*/ 220 h 224"/>
                <a:gd name="T4" fmla="*/ 0 w 8"/>
                <a:gd name="T5" fmla="*/ 4 h 224"/>
                <a:gd name="T6" fmla="*/ 4 w 8"/>
                <a:gd name="T7" fmla="*/ 0 h 224"/>
                <a:gd name="T8" fmla="*/ 8 w 8"/>
                <a:gd name="T9" fmla="*/ 4 h 224"/>
                <a:gd name="T10" fmla="*/ 8 w 8"/>
                <a:gd name="T11" fmla="*/ 220 h 224"/>
                <a:gd name="T12" fmla="*/ 4 w 8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4">
                  <a:moveTo>
                    <a:pt x="4" y="224"/>
                  </a:moveTo>
                  <a:cubicBezTo>
                    <a:pt x="2" y="224"/>
                    <a:pt x="0" y="222"/>
                    <a:pt x="0" y="2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8" y="222"/>
                    <a:pt x="6" y="224"/>
                    <a:pt x="4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907">
              <a:extLst>
                <a:ext uri="{FF2B5EF4-FFF2-40B4-BE49-F238E27FC236}">
                  <a16:creationId xmlns:a16="http://schemas.microsoft.com/office/drawing/2014/main" id="{64957618-6725-4DB0-8F18-83EB0C808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294" y="4110895"/>
              <a:ext cx="10355" cy="148213"/>
            </a:xfrm>
            <a:custGeom>
              <a:avLst/>
              <a:gdLst>
                <a:gd name="T0" fmla="*/ 4 w 8"/>
                <a:gd name="T1" fmla="*/ 114 h 114"/>
                <a:gd name="T2" fmla="*/ 0 w 8"/>
                <a:gd name="T3" fmla="*/ 110 h 114"/>
                <a:gd name="T4" fmla="*/ 0 w 8"/>
                <a:gd name="T5" fmla="*/ 4 h 114"/>
                <a:gd name="T6" fmla="*/ 4 w 8"/>
                <a:gd name="T7" fmla="*/ 0 h 114"/>
                <a:gd name="T8" fmla="*/ 8 w 8"/>
                <a:gd name="T9" fmla="*/ 4 h 114"/>
                <a:gd name="T10" fmla="*/ 8 w 8"/>
                <a:gd name="T11" fmla="*/ 110 h 114"/>
                <a:gd name="T12" fmla="*/ 4 w 8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4">
                  <a:moveTo>
                    <a:pt x="4" y="114"/>
                  </a:move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6" y="114"/>
                    <a:pt x="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908">
              <a:extLst>
                <a:ext uri="{FF2B5EF4-FFF2-40B4-BE49-F238E27FC236}">
                  <a16:creationId xmlns:a16="http://schemas.microsoft.com/office/drawing/2014/main" id="{00E39775-9CAF-4A76-8437-606120D9E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759" y="4235808"/>
              <a:ext cx="269890" cy="55661"/>
            </a:xfrm>
            <a:custGeom>
              <a:avLst/>
              <a:gdLst>
                <a:gd name="T0" fmla="*/ 150 w 208"/>
                <a:gd name="T1" fmla="*/ 40 h 43"/>
                <a:gd name="T2" fmla="*/ 93 w 208"/>
                <a:gd name="T3" fmla="*/ 28 h 43"/>
                <a:gd name="T4" fmla="*/ 7 w 208"/>
                <a:gd name="T5" fmla="*/ 32 h 43"/>
                <a:gd name="T6" fmla="*/ 1 w 208"/>
                <a:gd name="T7" fmla="*/ 32 h 43"/>
                <a:gd name="T8" fmla="*/ 1 w 208"/>
                <a:gd name="T9" fmla="*/ 26 h 43"/>
                <a:gd name="T10" fmla="*/ 95 w 208"/>
                <a:gd name="T11" fmla="*/ 20 h 43"/>
                <a:gd name="T12" fmla="*/ 201 w 208"/>
                <a:gd name="T13" fmla="*/ 11 h 43"/>
                <a:gd name="T14" fmla="*/ 207 w 208"/>
                <a:gd name="T15" fmla="*/ 11 h 43"/>
                <a:gd name="T16" fmla="*/ 207 w 208"/>
                <a:gd name="T17" fmla="*/ 17 h 43"/>
                <a:gd name="T18" fmla="*/ 150 w 208"/>
                <a:gd name="T1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3">
                  <a:moveTo>
                    <a:pt x="150" y="40"/>
                  </a:moveTo>
                  <a:cubicBezTo>
                    <a:pt x="130" y="40"/>
                    <a:pt x="111" y="34"/>
                    <a:pt x="93" y="28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3"/>
                    <a:pt x="3" y="33"/>
                    <a:pt x="1" y="32"/>
                  </a:cubicBezTo>
                  <a:cubicBezTo>
                    <a:pt x="0" y="30"/>
                    <a:pt x="0" y="27"/>
                    <a:pt x="1" y="26"/>
                  </a:cubicBezTo>
                  <a:cubicBezTo>
                    <a:pt x="29" y="0"/>
                    <a:pt x="63" y="10"/>
                    <a:pt x="95" y="20"/>
                  </a:cubicBezTo>
                  <a:cubicBezTo>
                    <a:pt x="130" y="32"/>
                    <a:pt x="167" y="43"/>
                    <a:pt x="201" y="11"/>
                  </a:cubicBezTo>
                  <a:cubicBezTo>
                    <a:pt x="203" y="9"/>
                    <a:pt x="205" y="9"/>
                    <a:pt x="207" y="11"/>
                  </a:cubicBezTo>
                  <a:cubicBezTo>
                    <a:pt x="208" y="13"/>
                    <a:pt x="208" y="15"/>
                    <a:pt x="207" y="17"/>
                  </a:cubicBezTo>
                  <a:cubicBezTo>
                    <a:pt x="188" y="34"/>
                    <a:pt x="169" y="40"/>
                    <a:pt x="1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909">
              <a:extLst>
                <a:ext uri="{FF2B5EF4-FFF2-40B4-BE49-F238E27FC236}">
                  <a16:creationId xmlns:a16="http://schemas.microsoft.com/office/drawing/2014/main" id="{5676187F-2D10-4F11-82C2-9380E46F5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759" y="4097951"/>
              <a:ext cx="269890" cy="57603"/>
            </a:xfrm>
            <a:custGeom>
              <a:avLst/>
              <a:gdLst>
                <a:gd name="T0" fmla="*/ 150 w 208"/>
                <a:gd name="T1" fmla="*/ 41 h 44"/>
                <a:gd name="T2" fmla="*/ 93 w 208"/>
                <a:gd name="T3" fmla="*/ 29 h 44"/>
                <a:gd name="T4" fmla="*/ 7 w 208"/>
                <a:gd name="T5" fmla="*/ 32 h 44"/>
                <a:gd name="T6" fmla="*/ 1 w 208"/>
                <a:gd name="T7" fmla="*/ 32 h 44"/>
                <a:gd name="T8" fmla="*/ 1 w 208"/>
                <a:gd name="T9" fmla="*/ 27 h 44"/>
                <a:gd name="T10" fmla="*/ 95 w 208"/>
                <a:gd name="T11" fmla="*/ 21 h 44"/>
                <a:gd name="T12" fmla="*/ 201 w 208"/>
                <a:gd name="T13" fmla="*/ 11 h 44"/>
                <a:gd name="T14" fmla="*/ 207 w 208"/>
                <a:gd name="T15" fmla="*/ 12 h 44"/>
                <a:gd name="T16" fmla="*/ 207 w 208"/>
                <a:gd name="T17" fmla="*/ 17 h 44"/>
                <a:gd name="T18" fmla="*/ 150 w 208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4">
                  <a:moveTo>
                    <a:pt x="150" y="41"/>
                  </a:moveTo>
                  <a:cubicBezTo>
                    <a:pt x="130" y="41"/>
                    <a:pt x="111" y="34"/>
                    <a:pt x="93" y="29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4"/>
                    <a:pt x="3" y="34"/>
                    <a:pt x="1" y="32"/>
                  </a:cubicBezTo>
                  <a:cubicBezTo>
                    <a:pt x="0" y="31"/>
                    <a:pt x="0" y="28"/>
                    <a:pt x="1" y="27"/>
                  </a:cubicBezTo>
                  <a:cubicBezTo>
                    <a:pt x="29" y="0"/>
                    <a:pt x="63" y="11"/>
                    <a:pt x="95" y="21"/>
                  </a:cubicBezTo>
                  <a:cubicBezTo>
                    <a:pt x="130" y="32"/>
                    <a:pt x="167" y="44"/>
                    <a:pt x="201" y="11"/>
                  </a:cubicBezTo>
                  <a:cubicBezTo>
                    <a:pt x="203" y="10"/>
                    <a:pt x="205" y="10"/>
                    <a:pt x="207" y="12"/>
                  </a:cubicBezTo>
                  <a:cubicBezTo>
                    <a:pt x="208" y="13"/>
                    <a:pt x="208" y="16"/>
                    <a:pt x="207" y="17"/>
                  </a:cubicBezTo>
                  <a:cubicBezTo>
                    <a:pt x="188" y="35"/>
                    <a:pt x="169" y="41"/>
                    <a:pt x="15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62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6CC3CE17-246C-44DE-839F-384BDAB6672D}"/>
              </a:ext>
            </a:extLst>
          </p:cNvPr>
          <p:cNvSpPr txBox="1">
            <a:spLocks/>
          </p:cNvSpPr>
          <p:nvPr/>
        </p:nvSpPr>
        <p:spPr>
          <a:xfrm>
            <a:off x="13171558" y="4306510"/>
            <a:ext cx="488864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506610C1-C417-42EE-88D0-BC281D36F9EA}"/>
              </a:ext>
            </a:extLst>
          </p:cNvPr>
          <p:cNvSpPr txBox="1">
            <a:spLocks/>
          </p:cNvSpPr>
          <p:nvPr/>
        </p:nvSpPr>
        <p:spPr>
          <a:xfrm>
            <a:off x="13171556" y="3292885"/>
            <a:ext cx="4888644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We Make Product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2992572-1F1E-4106-B175-4D6AEF42E893}"/>
              </a:ext>
            </a:extLst>
          </p:cNvPr>
          <p:cNvSpPr/>
          <p:nvPr/>
        </p:nvSpPr>
        <p:spPr>
          <a:xfrm>
            <a:off x="12785767" y="1476399"/>
            <a:ext cx="5660222" cy="56602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2700763E-E6AB-49D0-8481-45E85CD665AE}"/>
              </a:ext>
            </a:extLst>
          </p:cNvPr>
          <p:cNvSpPr txBox="1">
            <a:spLocks/>
          </p:cNvSpPr>
          <p:nvPr/>
        </p:nvSpPr>
        <p:spPr>
          <a:xfrm>
            <a:off x="11477158" y="9409490"/>
            <a:ext cx="488864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73" name="Text Placeholder 6">
            <a:extLst>
              <a:ext uri="{FF2B5EF4-FFF2-40B4-BE49-F238E27FC236}">
                <a16:creationId xmlns:a16="http://schemas.microsoft.com/office/drawing/2014/main" id="{A10A9086-F6AC-44D2-84AC-80BDA06D5669}"/>
              </a:ext>
            </a:extLst>
          </p:cNvPr>
          <p:cNvSpPr txBox="1">
            <a:spLocks/>
          </p:cNvSpPr>
          <p:nvPr/>
        </p:nvSpPr>
        <p:spPr>
          <a:xfrm>
            <a:off x="11477156" y="8395865"/>
            <a:ext cx="4888644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Market </a:t>
            </a:r>
            <a:r>
              <a:rPr lang="en-US" i="1" dirty="0" err="1">
                <a:solidFill>
                  <a:schemeClr val="tx1"/>
                </a:solidFill>
                <a:cs typeface="Poppins Light" panose="00000400000000000000" pitchFamily="2" charset="0"/>
              </a:rPr>
              <a:t>Analisys</a:t>
            </a:r>
            <a:endParaRPr lang="en-US" i="1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DEED8B-F8DF-4DFC-91D3-A20053EC0A30}"/>
              </a:ext>
            </a:extLst>
          </p:cNvPr>
          <p:cNvGrpSpPr/>
          <p:nvPr/>
        </p:nvGrpSpPr>
        <p:grpSpPr>
          <a:xfrm>
            <a:off x="13583340" y="7518377"/>
            <a:ext cx="676275" cy="696593"/>
            <a:chOff x="2640094" y="-225416"/>
            <a:chExt cx="739778" cy="762002"/>
          </a:xfrm>
          <a:solidFill>
            <a:schemeClr val="tx1"/>
          </a:solidFill>
        </p:grpSpPr>
        <p:sp>
          <p:nvSpPr>
            <p:cNvPr id="76" name="Freeform 1349">
              <a:extLst>
                <a:ext uri="{FF2B5EF4-FFF2-40B4-BE49-F238E27FC236}">
                  <a16:creationId xmlns:a16="http://schemas.microsoft.com/office/drawing/2014/main" id="{7A196EAF-5226-4AC4-955B-2746D27B4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0484" y="-225416"/>
              <a:ext cx="179388" cy="762001"/>
            </a:xfrm>
            <a:custGeom>
              <a:avLst/>
              <a:gdLst>
                <a:gd name="T0" fmla="*/ 52 w 56"/>
                <a:gd name="T1" fmla="*/ 240 h 240"/>
                <a:gd name="T2" fmla="*/ 4 w 56"/>
                <a:gd name="T3" fmla="*/ 240 h 240"/>
                <a:gd name="T4" fmla="*/ 0 w 56"/>
                <a:gd name="T5" fmla="*/ 236 h 240"/>
                <a:gd name="T6" fmla="*/ 0 w 56"/>
                <a:gd name="T7" fmla="*/ 4 h 240"/>
                <a:gd name="T8" fmla="*/ 4 w 56"/>
                <a:gd name="T9" fmla="*/ 0 h 240"/>
                <a:gd name="T10" fmla="*/ 52 w 56"/>
                <a:gd name="T11" fmla="*/ 0 h 240"/>
                <a:gd name="T12" fmla="*/ 56 w 56"/>
                <a:gd name="T13" fmla="*/ 4 h 240"/>
                <a:gd name="T14" fmla="*/ 56 w 56"/>
                <a:gd name="T15" fmla="*/ 236 h 240"/>
                <a:gd name="T16" fmla="*/ 52 w 56"/>
                <a:gd name="T17" fmla="*/ 240 h 240"/>
                <a:gd name="T18" fmla="*/ 8 w 56"/>
                <a:gd name="T19" fmla="*/ 232 h 240"/>
                <a:gd name="T20" fmla="*/ 48 w 56"/>
                <a:gd name="T21" fmla="*/ 232 h 240"/>
                <a:gd name="T22" fmla="*/ 48 w 56"/>
                <a:gd name="T23" fmla="*/ 8 h 240"/>
                <a:gd name="T24" fmla="*/ 8 w 56"/>
                <a:gd name="T25" fmla="*/ 8 h 240"/>
                <a:gd name="T26" fmla="*/ 8 w 56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40">
                  <a:moveTo>
                    <a:pt x="52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238"/>
                    <a:pt x="54" y="240"/>
                    <a:pt x="52" y="240"/>
                  </a:cubicBezTo>
                  <a:close/>
                  <a:moveTo>
                    <a:pt x="8" y="232"/>
                  </a:moveTo>
                  <a:cubicBezTo>
                    <a:pt x="48" y="232"/>
                    <a:pt x="48" y="232"/>
                    <a:pt x="48" y="23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350">
              <a:extLst>
                <a:ext uri="{FF2B5EF4-FFF2-40B4-BE49-F238E27FC236}">
                  <a16:creationId xmlns:a16="http://schemas.microsoft.com/office/drawing/2014/main" id="{735444F3-6BD5-4033-ADCB-5063025B7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1083" y="155585"/>
              <a:ext cx="177801" cy="381001"/>
            </a:xfrm>
            <a:custGeom>
              <a:avLst/>
              <a:gdLst>
                <a:gd name="T0" fmla="*/ 52 w 56"/>
                <a:gd name="T1" fmla="*/ 120 h 120"/>
                <a:gd name="T2" fmla="*/ 4 w 56"/>
                <a:gd name="T3" fmla="*/ 120 h 120"/>
                <a:gd name="T4" fmla="*/ 0 w 56"/>
                <a:gd name="T5" fmla="*/ 116 h 120"/>
                <a:gd name="T6" fmla="*/ 0 w 56"/>
                <a:gd name="T7" fmla="*/ 4 h 120"/>
                <a:gd name="T8" fmla="*/ 4 w 56"/>
                <a:gd name="T9" fmla="*/ 0 h 120"/>
                <a:gd name="T10" fmla="*/ 52 w 56"/>
                <a:gd name="T11" fmla="*/ 0 h 120"/>
                <a:gd name="T12" fmla="*/ 56 w 56"/>
                <a:gd name="T13" fmla="*/ 4 h 120"/>
                <a:gd name="T14" fmla="*/ 56 w 56"/>
                <a:gd name="T15" fmla="*/ 116 h 120"/>
                <a:gd name="T16" fmla="*/ 52 w 56"/>
                <a:gd name="T17" fmla="*/ 120 h 120"/>
                <a:gd name="T18" fmla="*/ 8 w 56"/>
                <a:gd name="T19" fmla="*/ 112 h 120"/>
                <a:gd name="T20" fmla="*/ 48 w 56"/>
                <a:gd name="T21" fmla="*/ 112 h 120"/>
                <a:gd name="T22" fmla="*/ 48 w 56"/>
                <a:gd name="T23" fmla="*/ 8 h 120"/>
                <a:gd name="T24" fmla="*/ 8 w 56"/>
                <a:gd name="T25" fmla="*/ 8 h 120"/>
                <a:gd name="T26" fmla="*/ 8 w 56"/>
                <a:gd name="T2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20">
                  <a:moveTo>
                    <a:pt x="52" y="120"/>
                  </a:moveTo>
                  <a:cubicBezTo>
                    <a:pt x="4" y="120"/>
                    <a:pt x="4" y="120"/>
                    <a:pt x="4" y="120"/>
                  </a:cubicBez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8"/>
                    <a:pt x="54" y="120"/>
                    <a:pt x="52" y="120"/>
                  </a:cubicBezTo>
                  <a:close/>
                  <a:moveTo>
                    <a:pt x="8" y="112"/>
                  </a:moveTo>
                  <a:cubicBezTo>
                    <a:pt x="48" y="112"/>
                    <a:pt x="48" y="112"/>
                    <a:pt x="48" y="11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351">
              <a:extLst>
                <a:ext uri="{FF2B5EF4-FFF2-40B4-BE49-F238E27FC236}">
                  <a16:creationId xmlns:a16="http://schemas.microsoft.com/office/drawing/2014/main" id="{8BF12933-EF53-4B09-BA88-3F71B3519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0094" y="28585"/>
              <a:ext cx="179388" cy="508001"/>
            </a:xfrm>
            <a:custGeom>
              <a:avLst/>
              <a:gdLst>
                <a:gd name="T0" fmla="*/ 52 w 56"/>
                <a:gd name="T1" fmla="*/ 160 h 160"/>
                <a:gd name="T2" fmla="*/ 4 w 56"/>
                <a:gd name="T3" fmla="*/ 160 h 160"/>
                <a:gd name="T4" fmla="*/ 0 w 56"/>
                <a:gd name="T5" fmla="*/ 156 h 160"/>
                <a:gd name="T6" fmla="*/ 0 w 56"/>
                <a:gd name="T7" fmla="*/ 4 h 160"/>
                <a:gd name="T8" fmla="*/ 4 w 56"/>
                <a:gd name="T9" fmla="*/ 0 h 160"/>
                <a:gd name="T10" fmla="*/ 52 w 56"/>
                <a:gd name="T11" fmla="*/ 0 h 160"/>
                <a:gd name="T12" fmla="*/ 56 w 56"/>
                <a:gd name="T13" fmla="*/ 4 h 160"/>
                <a:gd name="T14" fmla="*/ 56 w 56"/>
                <a:gd name="T15" fmla="*/ 156 h 160"/>
                <a:gd name="T16" fmla="*/ 52 w 56"/>
                <a:gd name="T17" fmla="*/ 160 h 160"/>
                <a:gd name="T18" fmla="*/ 8 w 56"/>
                <a:gd name="T19" fmla="*/ 152 h 160"/>
                <a:gd name="T20" fmla="*/ 48 w 56"/>
                <a:gd name="T21" fmla="*/ 152 h 160"/>
                <a:gd name="T22" fmla="*/ 48 w 56"/>
                <a:gd name="T23" fmla="*/ 8 h 160"/>
                <a:gd name="T24" fmla="*/ 8 w 56"/>
                <a:gd name="T25" fmla="*/ 8 h 160"/>
                <a:gd name="T26" fmla="*/ 8 w 56"/>
                <a:gd name="T2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0">
                  <a:moveTo>
                    <a:pt x="52" y="160"/>
                  </a:moveTo>
                  <a:cubicBezTo>
                    <a:pt x="4" y="160"/>
                    <a:pt x="4" y="160"/>
                    <a:pt x="4" y="160"/>
                  </a:cubicBez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8"/>
                    <a:pt x="54" y="160"/>
                    <a:pt x="52" y="160"/>
                  </a:cubicBezTo>
                  <a:close/>
                  <a:moveTo>
                    <a:pt x="8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EE7D49B1-4295-442D-AB5B-3EDA85C2FA4E}"/>
              </a:ext>
            </a:extLst>
          </p:cNvPr>
          <p:cNvSpPr/>
          <p:nvPr/>
        </p:nvSpPr>
        <p:spPr>
          <a:xfrm>
            <a:off x="11091367" y="6579379"/>
            <a:ext cx="5660222" cy="56602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0" name="Text Placeholder 5">
            <a:extLst>
              <a:ext uri="{FF2B5EF4-FFF2-40B4-BE49-F238E27FC236}">
                <a16:creationId xmlns:a16="http://schemas.microsoft.com/office/drawing/2014/main" id="{77EB6A19-660B-45B1-9672-1B2C9BD70B55}"/>
              </a:ext>
            </a:extLst>
          </p:cNvPr>
          <p:cNvSpPr txBox="1">
            <a:spLocks/>
          </p:cNvSpPr>
          <p:nvPr/>
        </p:nvSpPr>
        <p:spPr>
          <a:xfrm>
            <a:off x="16777717" y="8395865"/>
            <a:ext cx="4888642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1" name="Text Placeholder 6">
            <a:extLst>
              <a:ext uri="{FF2B5EF4-FFF2-40B4-BE49-F238E27FC236}">
                <a16:creationId xmlns:a16="http://schemas.microsoft.com/office/drawing/2014/main" id="{C7327509-EA81-4B54-8717-577E1436DDD3}"/>
              </a:ext>
            </a:extLst>
          </p:cNvPr>
          <p:cNvSpPr txBox="1">
            <a:spLocks/>
          </p:cNvSpPr>
          <p:nvPr/>
        </p:nvSpPr>
        <p:spPr>
          <a:xfrm>
            <a:off x="16777715" y="7382240"/>
            <a:ext cx="4888644" cy="704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000" kern="1200">
                <a:solidFill>
                  <a:srgbClr val="574A44"/>
                </a:solidFill>
                <a:latin typeface="+mj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i="1" dirty="0">
                <a:solidFill>
                  <a:schemeClr val="tx1"/>
                </a:solidFill>
                <a:cs typeface="Poppins Light" panose="00000400000000000000" pitchFamily="2" charset="0"/>
              </a:rPr>
              <a:t>We Grow With You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7047-7251-4D85-8513-8B57B00F49DC}"/>
              </a:ext>
            </a:extLst>
          </p:cNvPr>
          <p:cNvSpPr/>
          <p:nvPr/>
        </p:nvSpPr>
        <p:spPr>
          <a:xfrm>
            <a:off x="16391926" y="5565754"/>
            <a:ext cx="5660222" cy="566022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8259ED-F701-4E73-B66A-B8845E2B2DB8}"/>
              </a:ext>
            </a:extLst>
          </p:cNvPr>
          <p:cNvGrpSpPr/>
          <p:nvPr/>
        </p:nvGrpSpPr>
        <p:grpSpPr>
          <a:xfrm>
            <a:off x="15267401" y="2413590"/>
            <a:ext cx="696955" cy="698400"/>
            <a:chOff x="5333353" y="1081091"/>
            <a:chExt cx="765176" cy="766763"/>
          </a:xfrm>
          <a:solidFill>
            <a:schemeClr val="tx1"/>
          </a:solidFill>
        </p:grpSpPr>
        <p:sp>
          <p:nvSpPr>
            <p:cNvPr id="31" name="Freeform 1247">
              <a:extLst>
                <a:ext uri="{FF2B5EF4-FFF2-40B4-BE49-F238E27FC236}">
                  <a16:creationId xmlns:a16="http://schemas.microsoft.com/office/drawing/2014/main" id="{496332CA-07BB-4CDF-BC4E-EF7DA2A0CE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3353" y="1084266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117 w 240"/>
                <a:gd name="T3" fmla="*/ 238 h 240"/>
                <a:gd name="T4" fmla="*/ 1 w 240"/>
                <a:gd name="T5" fmla="*/ 74 h 240"/>
                <a:gd name="T6" fmla="*/ 1 w 240"/>
                <a:gd name="T7" fmla="*/ 70 h 240"/>
                <a:gd name="T8" fmla="*/ 39 w 240"/>
                <a:gd name="T9" fmla="*/ 2 h 240"/>
                <a:gd name="T10" fmla="*/ 43 w 240"/>
                <a:gd name="T11" fmla="*/ 0 h 240"/>
                <a:gd name="T12" fmla="*/ 197 w 240"/>
                <a:gd name="T13" fmla="*/ 0 h 240"/>
                <a:gd name="T14" fmla="*/ 201 w 240"/>
                <a:gd name="T15" fmla="*/ 2 h 240"/>
                <a:gd name="T16" fmla="*/ 239 w 240"/>
                <a:gd name="T17" fmla="*/ 70 h 240"/>
                <a:gd name="T18" fmla="*/ 239 w 240"/>
                <a:gd name="T19" fmla="*/ 74 h 240"/>
                <a:gd name="T20" fmla="*/ 123 w 240"/>
                <a:gd name="T21" fmla="*/ 238 h 240"/>
                <a:gd name="T22" fmla="*/ 120 w 240"/>
                <a:gd name="T23" fmla="*/ 240 h 240"/>
                <a:gd name="T24" fmla="*/ 9 w 240"/>
                <a:gd name="T25" fmla="*/ 72 h 240"/>
                <a:gd name="T26" fmla="*/ 120 w 240"/>
                <a:gd name="T27" fmla="*/ 229 h 240"/>
                <a:gd name="T28" fmla="*/ 231 w 240"/>
                <a:gd name="T29" fmla="*/ 72 h 240"/>
                <a:gd name="T30" fmla="*/ 195 w 240"/>
                <a:gd name="T31" fmla="*/ 8 h 240"/>
                <a:gd name="T32" fmla="*/ 45 w 240"/>
                <a:gd name="T33" fmla="*/ 8 h 240"/>
                <a:gd name="T34" fmla="*/ 9 w 240"/>
                <a:gd name="T35" fmla="*/ 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119" y="240"/>
                    <a:pt x="117" y="239"/>
                    <a:pt x="117" y="23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1"/>
                    <a:pt x="1" y="7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9" y="0"/>
                    <a:pt x="200" y="1"/>
                    <a:pt x="201" y="2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40" y="71"/>
                    <a:pt x="240" y="73"/>
                    <a:pt x="239" y="74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3" y="239"/>
                    <a:pt x="121" y="240"/>
                    <a:pt x="120" y="240"/>
                  </a:cubicBezTo>
                  <a:close/>
                  <a:moveTo>
                    <a:pt x="9" y="72"/>
                  </a:moveTo>
                  <a:cubicBezTo>
                    <a:pt x="120" y="229"/>
                    <a:pt x="120" y="229"/>
                    <a:pt x="120" y="229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1248">
              <a:extLst>
                <a:ext uri="{FF2B5EF4-FFF2-40B4-BE49-F238E27FC236}">
                  <a16:creationId xmlns:a16="http://schemas.microsoft.com/office/drawing/2014/main" id="{6C7D9BA9-0B91-4A27-8CCF-4BBEA3367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3353" y="130016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249">
              <a:extLst>
                <a:ext uri="{FF2B5EF4-FFF2-40B4-BE49-F238E27FC236}">
                  <a16:creationId xmlns:a16="http://schemas.microsoft.com/office/drawing/2014/main" id="{0628747F-DFD0-448E-AD6D-824AD24A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591" y="1081091"/>
              <a:ext cx="522288" cy="766763"/>
            </a:xfrm>
            <a:custGeom>
              <a:avLst/>
              <a:gdLst>
                <a:gd name="T0" fmla="*/ 82 w 164"/>
                <a:gd name="T1" fmla="*/ 241 h 241"/>
                <a:gd name="T2" fmla="*/ 78 w 164"/>
                <a:gd name="T3" fmla="*/ 238 h 241"/>
                <a:gd name="T4" fmla="*/ 1 w 164"/>
                <a:gd name="T5" fmla="*/ 6 h 241"/>
                <a:gd name="T6" fmla="*/ 3 w 164"/>
                <a:gd name="T7" fmla="*/ 1 h 241"/>
                <a:gd name="T8" fmla="*/ 8 w 164"/>
                <a:gd name="T9" fmla="*/ 4 h 241"/>
                <a:gd name="T10" fmla="*/ 82 w 164"/>
                <a:gd name="T11" fmla="*/ 224 h 241"/>
                <a:gd name="T12" fmla="*/ 156 w 164"/>
                <a:gd name="T13" fmla="*/ 4 h 241"/>
                <a:gd name="T14" fmla="*/ 161 w 164"/>
                <a:gd name="T15" fmla="*/ 1 h 241"/>
                <a:gd name="T16" fmla="*/ 163 w 164"/>
                <a:gd name="T17" fmla="*/ 6 h 241"/>
                <a:gd name="T18" fmla="*/ 86 w 164"/>
                <a:gd name="T19" fmla="*/ 238 h 241"/>
                <a:gd name="T20" fmla="*/ 82 w 164"/>
                <a:gd name="T2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41">
                  <a:moveTo>
                    <a:pt x="82" y="241"/>
                  </a:moveTo>
                  <a:cubicBezTo>
                    <a:pt x="80" y="241"/>
                    <a:pt x="79" y="240"/>
                    <a:pt x="78" y="2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2"/>
                    <a:pt x="158" y="0"/>
                    <a:pt x="161" y="1"/>
                  </a:cubicBezTo>
                  <a:cubicBezTo>
                    <a:pt x="163" y="2"/>
                    <a:pt x="164" y="4"/>
                    <a:pt x="163" y="6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5" y="240"/>
                    <a:pt x="84" y="241"/>
                    <a:pt x="8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250">
              <a:extLst>
                <a:ext uri="{FF2B5EF4-FFF2-40B4-BE49-F238E27FC236}">
                  <a16:creationId xmlns:a16="http://schemas.microsoft.com/office/drawing/2014/main" id="{67B2E30A-F61C-4D52-B16E-CA8791870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616" y="1084266"/>
              <a:ext cx="203200" cy="241300"/>
            </a:xfrm>
            <a:custGeom>
              <a:avLst/>
              <a:gdLst>
                <a:gd name="T0" fmla="*/ 4 w 64"/>
                <a:gd name="T1" fmla="*/ 76 h 76"/>
                <a:gd name="T2" fmla="*/ 2 w 64"/>
                <a:gd name="T3" fmla="*/ 75 h 76"/>
                <a:gd name="T4" fmla="*/ 1 w 64"/>
                <a:gd name="T5" fmla="*/ 69 h 76"/>
                <a:gd name="T6" fmla="*/ 56 w 64"/>
                <a:gd name="T7" fmla="*/ 1 h 76"/>
                <a:gd name="T8" fmla="*/ 62 w 64"/>
                <a:gd name="T9" fmla="*/ 1 h 76"/>
                <a:gd name="T10" fmla="*/ 62 w 64"/>
                <a:gd name="T11" fmla="*/ 7 h 76"/>
                <a:gd name="T12" fmla="*/ 7 w 64"/>
                <a:gd name="T13" fmla="*/ 75 h 76"/>
                <a:gd name="T14" fmla="*/ 4 w 6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76">
                  <a:moveTo>
                    <a:pt x="4" y="76"/>
                  </a:moveTo>
                  <a:cubicBezTo>
                    <a:pt x="3" y="76"/>
                    <a:pt x="3" y="76"/>
                    <a:pt x="2" y="75"/>
                  </a:cubicBezTo>
                  <a:cubicBezTo>
                    <a:pt x="0" y="74"/>
                    <a:pt x="0" y="71"/>
                    <a:pt x="1" y="6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60" y="0"/>
                    <a:pt x="62" y="1"/>
                  </a:cubicBezTo>
                  <a:cubicBezTo>
                    <a:pt x="63" y="2"/>
                    <a:pt x="64" y="5"/>
                    <a:pt x="62" y="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6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1251">
              <a:extLst>
                <a:ext uri="{FF2B5EF4-FFF2-40B4-BE49-F238E27FC236}">
                  <a16:creationId xmlns:a16="http://schemas.microsoft.com/office/drawing/2014/main" id="{58440FD4-9DEA-417F-81BC-879890838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241" y="1081091"/>
              <a:ext cx="201613" cy="244475"/>
            </a:xfrm>
            <a:custGeom>
              <a:avLst/>
              <a:gdLst>
                <a:gd name="T0" fmla="*/ 59 w 63"/>
                <a:gd name="T1" fmla="*/ 77 h 77"/>
                <a:gd name="T2" fmla="*/ 56 w 63"/>
                <a:gd name="T3" fmla="*/ 76 h 77"/>
                <a:gd name="T4" fmla="*/ 1 w 63"/>
                <a:gd name="T5" fmla="*/ 8 h 77"/>
                <a:gd name="T6" fmla="*/ 1 w 63"/>
                <a:gd name="T7" fmla="*/ 2 h 77"/>
                <a:gd name="T8" fmla="*/ 7 w 63"/>
                <a:gd name="T9" fmla="*/ 2 h 77"/>
                <a:gd name="T10" fmla="*/ 62 w 63"/>
                <a:gd name="T11" fmla="*/ 70 h 77"/>
                <a:gd name="T12" fmla="*/ 61 w 63"/>
                <a:gd name="T13" fmla="*/ 76 h 77"/>
                <a:gd name="T14" fmla="*/ 59 w 6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59" y="77"/>
                  </a:moveTo>
                  <a:cubicBezTo>
                    <a:pt x="57" y="77"/>
                    <a:pt x="56" y="76"/>
                    <a:pt x="56" y="7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1"/>
                    <a:pt x="7" y="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2"/>
                    <a:pt x="63" y="75"/>
                    <a:pt x="61" y="76"/>
                  </a:cubicBezTo>
                  <a:cubicBezTo>
                    <a:pt x="60" y="77"/>
                    <a:pt x="60" y="77"/>
                    <a:pt x="5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C6F7E1-66E5-40DD-B4A7-75D6CB9DDFC1}"/>
              </a:ext>
            </a:extLst>
          </p:cNvPr>
          <p:cNvGrpSpPr/>
          <p:nvPr/>
        </p:nvGrpSpPr>
        <p:grpSpPr>
          <a:xfrm>
            <a:off x="18863437" y="6505836"/>
            <a:ext cx="717201" cy="695509"/>
            <a:chOff x="5430930" y="8170886"/>
            <a:chExt cx="787403" cy="763589"/>
          </a:xfrm>
          <a:solidFill>
            <a:schemeClr val="tx1"/>
          </a:solidFill>
        </p:grpSpPr>
        <p:sp>
          <p:nvSpPr>
            <p:cNvPr id="39" name="Freeform 1476">
              <a:extLst>
                <a:ext uri="{FF2B5EF4-FFF2-40B4-BE49-F238E27FC236}">
                  <a16:creationId xmlns:a16="http://schemas.microsoft.com/office/drawing/2014/main" id="{A64395FE-8853-437D-BFDF-4A54C7229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0930" y="8170886"/>
              <a:ext cx="787403" cy="763589"/>
            </a:xfrm>
            <a:custGeom>
              <a:avLst/>
              <a:gdLst>
                <a:gd name="T0" fmla="*/ 105 w 247"/>
                <a:gd name="T1" fmla="*/ 240 h 240"/>
                <a:gd name="T2" fmla="*/ 104 w 247"/>
                <a:gd name="T3" fmla="*/ 240 h 240"/>
                <a:gd name="T4" fmla="*/ 101 w 247"/>
                <a:gd name="T5" fmla="*/ 237 h 240"/>
                <a:gd name="T6" fmla="*/ 86 w 247"/>
                <a:gd name="T7" fmla="*/ 192 h 240"/>
                <a:gd name="T8" fmla="*/ 48 w 247"/>
                <a:gd name="T9" fmla="*/ 154 h 240"/>
                <a:gd name="T10" fmla="*/ 3 w 247"/>
                <a:gd name="T11" fmla="*/ 139 h 240"/>
                <a:gd name="T12" fmla="*/ 0 w 247"/>
                <a:gd name="T13" fmla="*/ 136 h 240"/>
                <a:gd name="T14" fmla="*/ 2 w 247"/>
                <a:gd name="T15" fmla="*/ 132 h 240"/>
                <a:gd name="T16" fmla="*/ 33 w 247"/>
                <a:gd name="T17" fmla="*/ 109 h 240"/>
                <a:gd name="T18" fmla="*/ 35 w 247"/>
                <a:gd name="T19" fmla="*/ 108 h 240"/>
                <a:gd name="T20" fmla="*/ 71 w 247"/>
                <a:gd name="T21" fmla="*/ 108 h 240"/>
                <a:gd name="T22" fmla="*/ 72 w 247"/>
                <a:gd name="T23" fmla="*/ 107 h 240"/>
                <a:gd name="T24" fmla="*/ 131 w 247"/>
                <a:gd name="T25" fmla="*/ 19 h 240"/>
                <a:gd name="T26" fmla="*/ 206 w 247"/>
                <a:gd name="T27" fmla="*/ 0 h 240"/>
                <a:gd name="T28" fmla="*/ 235 w 247"/>
                <a:gd name="T29" fmla="*/ 1 h 240"/>
                <a:gd name="T30" fmla="*/ 239 w 247"/>
                <a:gd name="T31" fmla="*/ 5 h 240"/>
                <a:gd name="T32" fmla="*/ 221 w 247"/>
                <a:gd name="T33" fmla="*/ 109 h 240"/>
                <a:gd name="T34" fmla="*/ 133 w 247"/>
                <a:gd name="T35" fmla="*/ 168 h 240"/>
                <a:gd name="T36" fmla="*/ 132 w 247"/>
                <a:gd name="T37" fmla="*/ 169 h 240"/>
                <a:gd name="T38" fmla="*/ 132 w 247"/>
                <a:gd name="T39" fmla="*/ 205 h 240"/>
                <a:gd name="T40" fmla="*/ 131 w 247"/>
                <a:gd name="T41" fmla="*/ 207 h 240"/>
                <a:gd name="T42" fmla="*/ 108 w 247"/>
                <a:gd name="T43" fmla="*/ 238 h 240"/>
                <a:gd name="T44" fmla="*/ 105 w 247"/>
                <a:gd name="T45" fmla="*/ 240 h 240"/>
                <a:gd name="T46" fmla="*/ 12 w 247"/>
                <a:gd name="T47" fmla="*/ 134 h 240"/>
                <a:gd name="T48" fmla="*/ 52 w 247"/>
                <a:gd name="T49" fmla="*/ 147 h 240"/>
                <a:gd name="T50" fmla="*/ 53 w 247"/>
                <a:gd name="T51" fmla="*/ 148 h 240"/>
                <a:gd name="T52" fmla="*/ 92 w 247"/>
                <a:gd name="T53" fmla="*/ 187 h 240"/>
                <a:gd name="T54" fmla="*/ 93 w 247"/>
                <a:gd name="T55" fmla="*/ 188 h 240"/>
                <a:gd name="T56" fmla="*/ 106 w 247"/>
                <a:gd name="T57" fmla="*/ 228 h 240"/>
                <a:gd name="T58" fmla="*/ 124 w 247"/>
                <a:gd name="T59" fmla="*/ 204 h 240"/>
                <a:gd name="T60" fmla="*/ 124 w 247"/>
                <a:gd name="T61" fmla="*/ 166 h 240"/>
                <a:gd name="T62" fmla="*/ 126 w 247"/>
                <a:gd name="T63" fmla="*/ 163 h 240"/>
                <a:gd name="T64" fmla="*/ 129 w 247"/>
                <a:gd name="T65" fmla="*/ 161 h 240"/>
                <a:gd name="T66" fmla="*/ 216 w 247"/>
                <a:gd name="T67" fmla="*/ 103 h 240"/>
                <a:gd name="T68" fmla="*/ 231 w 247"/>
                <a:gd name="T69" fmla="*/ 9 h 240"/>
                <a:gd name="T70" fmla="*/ 206 w 247"/>
                <a:gd name="T71" fmla="*/ 8 h 240"/>
                <a:gd name="T72" fmla="*/ 137 w 247"/>
                <a:gd name="T73" fmla="*/ 24 h 240"/>
                <a:gd name="T74" fmla="*/ 79 w 247"/>
                <a:gd name="T75" fmla="*/ 111 h 240"/>
                <a:gd name="T76" fmla="*/ 77 w 247"/>
                <a:gd name="T77" fmla="*/ 114 h 240"/>
                <a:gd name="T78" fmla="*/ 74 w 247"/>
                <a:gd name="T79" fmla="*/ 116 h 240"/>
                <a:gd name="T80" fmla="*/ 36 w 247"/>
                <a:gd name="T81" fmla="*/ 116 h 240"/>
                <a:gd name="T82" fmla="*/ 12 w 247"/>
                <a:gd name="T83" fmla="*/ 1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40">
                  <a:moveTo>
                    <a:pt x="105" y="240"/>
                  </a:moveTo>
                  <a:cubicBezTo>
                    <a:pt x="104" y="240"/>
                    <a:pt x="104" y="240"/>
                    <a:pt x="104" y="240"/>
                  </a:cubicBezTo>
                  <a:cubicBezTo>
                    <a:pt x="102" y="240"/>
                    <a:pt x="101" y="239"/>
                    <a:pt x="101" y="237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9"/>
                    <a:pt x="0" y="138"/>
                    <a:pt x="0" y="136"/>
                  </a:cubicBezTo>
                  <a:cubicBezTo>
                    <a:pt x="0" y="135"/>
                    <a:pt x="0" y="133"/>
                    <a:pt x="2" y="132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4" y="108"/>
                    <a:pt x="35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86" y="78"/>
                    <a:pt x="99" y="50"/>
                    <a:pt x="131" y="19"/>
                  </a:cubicBezTo>
                  <a:cubicBezTo>
                    <a:pt x="146" y="3"/>
                    <a:pt x="180" y="0"/>
                    <a:pt x="206" y="0"/>
                  </a:cubicBezTo>
                  <a:cubicBezTo>
                    <a:pt x="222" y="0"/>
                    <a:pt x="235" y="1"/>
                    <a:pt x="235" y="1"/>
                  </a:cubicBezTo>
                  <a:cubicBezTo>
                    <a:pt x="237" y="2"/>
                    <a:pt x="238" y="3"/>
                    <a:pt x="239" y="5"/>
                  </a:cubicBezTo>
                  <a:cubicBezTo>
                    <a:pt x="239" y="8"/>
                    <a:pt x="247" y="84"/>
                    <a:pt x="221" y="109"/>
                  </a:cubicBezTo>
                  <a:cubicBezTo>
                    <a:pt x="190" y="141"/>
                    <a:pt x="162" y="154"/>
                    <a:pt x="133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6"/>
                    <a:pt x="132" y="207"/>
                    <a:pt x="131" y="207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107" y="239"/>
                    <a:pt x="106" y="240"/>
                    <a:pt x="105" y="240"/>
                  </a:cubicBezTo>
                  <a:close/>
                  <a:moveTo>
                    <a:pt x="12" y="134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3" y="148"/>
                    <a:pt x="53" y="148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87"/>
                    <a:pt x="93" y="188"/>
                    <a:pt x="93" y="188"/>
                  </a:cubicBezTo>
                  <a:cubicBezTo>
                    <a:pt x="106" y="228"/>
                    <a:pt x="106" y="228"/>
                    <a:pt x="106" y="228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5" y="163"/>
                    <a:pt x="126" y="163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58" y="147"/>
                    <a:pt x="185" y="134"/>
                    <a:pt x="216" y="103"/>
                  </a:cubicBezTo>
                  <a:cubicBezTo>
                    <a:pt x="236" y="84"/>
                    <a:pt x="232" y="24"/>
                    <a:pt x="231" y="9"/>
                  </a:cubicBezTo>
                  <a:cubicBezTo>
                    <a:pt x="226" y="9"/>
                    <a:pt x="217" y="8"/>
                    <a:pt x="206" y="8"/>
                  </a:cubicBezTo>
                  <a:cubicBezTo>
                    <a:pt x="171" y="8"/>
                    <a:pt x="147" y="14"/>
                    <a:pt x="137" y="24"/>
                  </a:cubicBezTo>
                  <a:cubicBezTo>
                    <a:pt x="106" y="55"/>
                    <a:pt x="93" y="82"/>
                    <a:pt x="79" y="111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7" y="115"/>
                    <a:pt x="75" y="116"/>
                    <a:pt x="74" y="116"/>
                  </a:cubicBezTo>
                  <a:cubicBezTo>
                    <a:pt x="36" y="116"/>
                    <a:pt x="36" y="116"/>
                    <a:pt x="36" y="116"/>
                  </a:cubicBezTo>
                  <a:lnTo>
                    <a:pt x="1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477">
              <a:extLst>
                <a:ext uri="{FF2B5EF4-FFF2-40B4-BE49-F238E27FC236}">
                  <a16:creationId xmlns:a16="http://schemas.microsoft.com/office/drawing/2014/main" id="{B70E2498-D4EA-4B3E-9D2A-E20B85C4D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930" y="8731275"/>
              <a:ext cx="204788" cy="203200"/>
            </a:xfrm>
            <a:custGeom>
              <a:avLst/>
              <a:gdLst>
                <a:gd name="T0" fmla="*/ 5 w 64"/>
                <a:gd name="T1" fmla="*/ 64 h 64"/>
                <a:gd name="T2" fmla="*/ 4 w 64"/>
                <a:gd name="T3" fmla="*/ 64 h 64"/>
                <a:gd name="T4" fmla="*/ 1 w 64"/>
                <a:gd name="T5" fmla="*/ 63 h 64"/>
                <a:gd name="T6" fmla="*/ 0 w 64"/>
                <a:gd name="T7" fmla="*/ 60 h 64"/>
                <a:gd name="T8" fmla="*/ 12 w 64"/>
                <a:gd name="T9" fmla="*/ 16 h 64"/>
                <a:gd name="T10" fmla="*/ 43 w 64"/>
                <a:gd name="T11" fmla="*/ 0 h 64"/>
                <a:gd name="T12" fmla="*/ 48 w 64"/>
                <a:gd name="T13" fmla="*/ 3 h 64"/>
                <a:gd name="T14" fmla="*/ 45 w 64"/>
                <a:gd name="T15" fmla="*/ 8 h 64"/>
                <a:gd name="T16" fmla="*/ 18 w 64"/>
                <a:gd name="T17" fmla="*/ 21 h 64"/>
                <a:gd name="T18" fmla="*/ 8 w 64"/>
                <a:gd name="T19" fmla="*/ 56 h 64"/>
                <a:gd name="T20" fmla="*/ 45 w 64"/>
                <a:gd name="T21" fmla="*/ 48 h 64"/>
                <a:gd name="T22" fmla="*/ 56 w 64"/>
                <a:gd name="T23" fmla="*/ 19 h 64"/>
                <a:gd name="T24" fmla="*/ 61 w 64"/>
                <a:gd name="T25" fmla="*/ 16 h 64"/>
                <a:gd name="T26" fmla="*/ 64 w 64"/>
                <a:gd name="T27" fmla="*/ 21 h 64"/>
                <a:gd name="T28" fmla="*/ 51 w 64"/>
                <a:gd name="T29" fmla="*/ 54 h 64"/>
                <a:gd name="T30" fmla="*/ 5 w 64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4">
                  <a:moveTo>
                    <a:pt x="5" y="64"/>
                  </a:moveTo>
                  <a:cubicBezTo>
                    <a:pt x="5" y="64"/>
                    <a:pt x="4" y="64"/>
                    <a:pt x="4" y="64"/>
                  </a:cubicBezTo>
                  <a:cubicBezTo>
                    <a:pt x="3" y="64"/>
                    <a:pt x="2" y="64"/>
                    <a:pt x="1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6"/>
                    <a:pt x="2" y="26"/>
                    <a:pt x="12" y="16"/>
                  </a:cubicBezTo>
                  <a:cubicBezTo>
                    <a:pt x="22" y="6"/>
                    <a:pt x="42" y="0"/>
                    <a:pt x="43" y="0"/>
                  </a:cubicBezTo>
                  <a:cubicBezTo>
                    <a:pt x="45" y="0"/>
                    <a:pt x="47" y="1"/>
                    <a:pt x="48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45" y="8"/>
                    <a:pt x="26" y="13"/>
                    <a:pt x="18" y="21"/>
                  </a:cubicBezTo>
                  <a:cubicBezTo>
                    <a:pt x="12" y="26"/>
                    <a:pt x="9" y="44"/>
                    <a:pt x="8" y="56"/>
                  </a:cubicBezTo>
                  <a:cubicBezTo>
                    <a:pt x="21" y="56"/>
                    <a:pt x="40" y="54"/>
                    <a:pt x="45" y="48"/>
                  </a:cubicBezTo>
                  <a:cubicBezTo>
                    <a:pt x="52" y="42"/>
                    <a:pt x="55" y="25"/>
                    <a:pt x="56" y="19"/>
                  </a:cubicBezTo>
                  <a:cubicBezTo>
                    <a:pt x="56" y="17"/>
                    <a:pt x="58" y="16"/>
                    <a:pt x="61" y="16"/>
                  </a:cubicBezTo>
                  <a:cubicBezTo>
                    <a:pt x="63" y="16"/>
                    <a:pt x="64" y="18"/>
                    <a:pt x="64" y="21"/>
                  </a:cubicBezTo>
                  <a:cubicBezTo>
                    <a:pt x="64" y="22"/>
                    <a:pt x="61" y="44"/>
                    <a:pt x="51" y="54"/>
                  </a:cubicBezTo>
                  <a:cubicBezTo>
                    <a:pt x="41" y="63"/>
                    <a:pt x="13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478">
              <a:extLst>
                <a:ext uri="{FF2B5EF4-FFF2-40B4-BE49-F238E27FC236}">
                  <a16:creationId xmlns:a16="http://schemas.microsoft.com/office/drawing/2014/main" id="{423F95AC-8256-4262-BCE7-CCDA34F3A0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7019" y="8310586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8E5F477-6F02-4EC9-A412-B399502CD322}"/>
              </a:ext>
            </a:extLst>
          </p:cNvPr>
          <p:cNvSpPr txBox="1"/>
          <p:nvPr/>
        </p:nvSpPr>
        <p:spPr>
          <a:xfrm>
            <a:off x="2335027" y="4632711"/>
            <a:ext cx="8024671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What We Do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97555F-5D4C-4DEF-812D-03585DFC61F4}"/>
              </a:ext>
            </a:extLst>
          </p:cNvPr>
          <p:cNvSpPr txBox="1"/>
          <p:nvPr/>
        </p:nvSpPr>
        <p:spPr>
          <a:xfrm>
            <a:off x="2335027" y="6474841"/>
            <a:ext cx="6367161" cy="1433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in eros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1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098CC-121E-44C4-8BB8-4F014246FFB0}"/>
              </a:ext>
            </a:extLst>
          </p:cNvPr>
          <p:cNvSpPr txBox="1"/>
          <p:nvPr/>
        </p:nvSpPr>
        <p:spPr>
          <a:xfrm>
            <a:off x="12924369" y="3516229"/>
            <a:ext cx="8024671" cy="70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What Is </a:t>
            </a:r>
            <a:r>
              <a:rPr lang="en-US" sz="3000" i="1" dirty="0" err="1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Leuticia</a:t>
            </a:r>
            <a:r>
              <a:rPr lang="en-US" sz="3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 &amp; Why Is It Important?</a:t>
            </a:r>
            <a:endParaRPr lang="en-ID" sz="3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AFCF9-6999-4A29-B2E0-35C427DCE54F}"/>
              </a:ext>
            </a:extLst>
          </p:cNvPr>
          <p:cNvSpPr txBox="1"/>
          <p:nvPr/>
        </p:nvSpPr>
        <p:spPr>
          <a:xfrm>
            <a:off x="12924369" y="4849916"/>
            <a:ext cx="8968568" cy="3742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in eros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venenatis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sagittis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nulla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elementum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porta.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Quisque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condimentum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ex non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rutrum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vulputate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orci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tellus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pretium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risus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id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faucibus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metus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risus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leo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volutpat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sapien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orci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bibendum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suscipit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Maecenas ac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felis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urna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egestas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pharetra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sapien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Nulla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facilisi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Fusce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sagittis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iaculis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urna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tristique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Aliquam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faucibus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Phasellus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interdum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ex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ex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feugiat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arcu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porta et. 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1842F-F484-4F7F-897F-CEBF5B596264}"/>
              </a:ext>
            </a:extLst>
          </p:cNvPr>
          <p:cNvSpPr txBox="1"/>
          <p:nvPr/>
        </p:nvSpPr>
        <p:spPr>
          <a:xfrm>
            <a:off x="12924369" y="9411698"/>
            <a:ext cx="8968568" cy="97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Sarah </a:t>
            </a:r>
            <a:r>
              <a:rPr lang="en-US" sz="2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Brandovach</a:t>
            </a:r>
            <a:endParaRPr lang="en-US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(Founder / CEO)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77AA7B57-601D-496A-8D82-828B6E3B03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2669" y="1458988"/>
            <a:ext cx="9177418" cy="11219084"/>
          </a:xfrm>
        </p:spPr>
      </p:pic>
    </p:spTree>
    <p:extLst>
      <p:ext uri="{BB962C8B-B14F-4D97-AF65-F5344CB8AC3E}">
        <p14:creationId xmlns:p14="http://schemas.microsoft.com/office/powerpoint/2010/main" val="183901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8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5B508-E738-49DE-B0F9-EDE30FF0A157}"/>
              </a:ext>
            </a:extLst>
          </p:cNvPr>
          <p:cNvSpPr txBox="1"/>
          <p:nvPr/>
        </p:nvSpPr>
        <p:spPr>
          <a:xfrm>
            <a:off x="2335028" y="3007786"/>
            <a:ext cx="5629102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Meet Our Team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F1971-0932-4E72-8324-63804B9C0109}"/>
              </a:ext>
            </a:extLst>
          </p:cNvPr>
          <p:cNvSpPr txBox="1"/>
          <p:nvPr/>
        </p:nvSpPr>
        <p:spPr>
          <a:xfrm>
            <a:off x="10789161" y="3007786"/>
            <a:ext cx="2808852" cy="13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//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F89BA-676D-4CD8-8EDA-BDEA2EE7D728}"/>
              </a:ext>
            </a:extLst>
          </p:cNvPr>
          <p:cNvSpPr txBox="1"/>
          <p:nvPr/>
        </p:nvSpPr>
        <p:spPr>
          <a:xfrm>
            <a:off x="17986939" y="3371888"/>
            <a:ext cx="5400000" cy="97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WE MIGHT BE SMALL, BUT SURE WE ARE BUNCH OF EXPERTISE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7A74B-746C-4F1B-9B4C-1C408C8F0C37}"/>
              </a:ext>
            </a:extLst>
          </p:cNvPr>
          <p:cNvSpPr txBox="1"/>
          <p:nvPr/>
        </p:nvSpPr>
        <p:spPr>
          <a:xfrm>
            <a:off x="2388769" y="10036555"/>
            <a:ext cx="3143763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Alex Cardi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649B5-8CFB-48A7-AC4E-8DD5E86334F8}"/>
              </a:ext>
            </a:extLst>
          </p:cNvPr>
          <p:cNvSpPr txBox="1"/>
          <p:nvPr/>
        </p:nvSpPr>
        <p:spPr>
          <a:xfrm>
            <a:off x="7151406" y="10036555"/>
            <a:ext cx="3143763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Sasha Braun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D650E8-FAD4-4092-A134-9F988578A278}"/>
              </a:ext>
            </a:extLst>
          </p:cNvPr>
          <p:cNvSpPr txBox="1"/>
          <p:nvPr/>
        </p:nvSpPr>
        <p:spPr>
          <a:xfrm>
            <a:off x="11843296" y="10036555"/>
            <a:ext cx="3143763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Annie </a:t>
            </a:r>
            <a:r>
              <a:rPr lang="en-US" sz="2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Leonhaart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08C8A6-F120-43AB-8351-CFD5121669AB}"/>
              </a:ext>
            </a:extLst>
          </p:cNvPr>
          <p:cNvSpPr txBox="1"/>
          <p:nvPr/>
        </p:nvSpPr>
        <p:spPr>
          <a:xfrm>
            <a:off x="16580543" y="10036555"/>
            <a:ext cx="3143763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Nicola </a:t>
            </a:r>
            <a:r>
              <a:rPr lang="en-US" sz="20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Faverie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075EB-54E9-444B-8D3D-F711C0709706}"/>
              </a:ext>
            </a:extLst>
          </p:cNvPr>
          <p:cNvSpPr txBox="1"/>
          <p:nvPr/>
        </p:nvSpPr>
        <p:spPr>
          <a:xfrm>
            <a:off x="21314160" y="10036555"/>
            <a:ext cx="3143763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Ben Beckham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5" name="图片占位符 4" descr="穿着黑色衣服的男人&#10;&#10;描述已自动生成">
            <a:extLst>
              <a:ext uri="{FF2B5EF4-FFF2-40B4-BE49-F238E27FC236}">
                <a16:creationId xmlns:a16="http://schemas.microsoft.com/office/drawing/2014/main" id="{D788DFB2-F73C-427C-A373-1EBC1FB9CA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图片占位符 6" descr="女人的脸&#10;&#10;描述已自动生成">
            <a:extLst>
              <a:ext uri="{FF2B5EF4-FFF2-40B4-BE49-F238E27FC236}">
                <a16:creationId xmlns:a16="http://schemas.microsoft.com/office/drawing/2014/main" id="{92D12EE5-6D0A-4BF4-B7B5-E62007BACF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 descr="人穿着衬衫&#10;&#10;描述已自动生成">
            <a:extLst>
              <a:ext uri="{FF2B5EF4-FFF2-40B4-BE49-F238E27FC236}">
                <a16:creationId xmlns:a16="http://schemas.microsoft.com/office/drawing/2014/main" id="{456067D6-288F-44D3-B908-CBAD04A37B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43072" y="6341424"/>
            <a:ext cx="3002268" cy="3243331"/>
          </a:xfrm>
        </p:spPr>
      </p:pic>
      <p:pic>
        <p:nvPicPr>
          <p:cNvPr id="24" name="图片占位符 23" descr="穿着衬衫的男孩&#10;&#10;低可信度描述已自动生成">
            <a:extLst>
              <a:ext uri="{FF2B5EF4-FFF2-40B4-BE49-F238E27FC236}">
                <a16:creationId xmlns:a16="http://schemas.microsoft.com/office/drawing/2014/main" id="{709B6F8A-E6DD-41F9-94D8-3717FC89549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63990" y="6341424"/>
            <a:ext cx="3002268" cy="3243331"/>
          </a:xfrm>
        </p:spPr>
      </p:pic>
      <p:pic>
        <p:nvPicPr>
          <p:cNvPr id="26" name="图片占位符 25" descr="穿白色衣服的男人站在一起&#10;&#10;描述已自动生成">
            <a:extLst>
              <a:ext uri="{FF2B5EF4-FFF2-40B4-BE49-F238E27FC236}">
                <a16:creationId xmlns:a16="http://schemas.microsoft.com/office/drawing/2014/main" id="{D75FFC3D-30F1-4B30-A815-DE5E12A68E5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4907" y="6341424"/>
            <a:ext cx="3002268" cy="3243331"/>
          </a:xfrm>
        </p:spPr>
      </p:pic>
    </p:spTree>
    <p:extLst>
      <p:ext uri="{BB962C8B-B14F-4D97-AF65-F5344CB8AC3E}">
        <p14:creationId xmlns:p14="http://schemas.microsoft.com/office/powerpoint/2010/main" val="339123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3C7E9AA7-724A-4446-A08A-01DB56986A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8" b="4158"/>
          <a:stretch>
            <a:fillRect/>
          </a:stretch>
        </p:blipFill>
        <p:spPr/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45B5E0B-94A3-4B19-AB96-37B785BA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CCE21-1FF9-4878-9034-5D5F05D8739F}" type="slidenum">
              <a:rPr lang="en-ID" smtClean="0"/>
              <a:pPr/>
              <a:t>9</a:t>
            </a:fld>
            <a:endParaRPr lang="en-ID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65B1C-CDE3-4196-960B-A4D31A6CBECB}"/>
              </a:ext>
            </a:extLst>
          </p:cNvPr>
          <p:cNvSpPr/>
          <p:nvPr/>
        </p:nvSpPr>
        <p:spPr>
          <a:xfrm>
            <a:off x="23244175" y="12544425"/>
            <a:ext cx="614363" cy="614363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EF18A-C64B-44C8-93FA-E33CB159815F}"/>
              </a:ext>
            </a:extLst>
          </p:cNvPr>
          <p:cNvSpPr txBox="1"/>
          <p:nvPr/>
        </p:nvSpPr>
        <p:spPr>
          <a:xfrm>
            <a:off x="1018958" y="5790370"/>
            <a:ext cx="5060563" cy="2696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i="1" dirty="0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Annie </a:t>
            </a:r>
            <a:r>
              <a:rPr lang="en-US" sz="6000" i="1" dirty="0" err="1">
                <a:latin typeface="Tinos" panose="02020603050405020304" pitchFamily="18" charset="0"/>
                <a:ea typeface="Tinos" panose="02020603050405020304" pitchFamily="18" charset="0"/>
                <a:cs typeface="Tinos" panose="02020603050405020304" pitchFamily="18" charset="0"/>
              </a:rPr>
              <a:t>Leonhaart</a:t>
            </a:r>
            <a:endParaRPr lang="en-ID" sz="6000" i="1" dirty="0">
              <a:latin typeface="Tinos" panose="02020603050405020304" pitchFamily="18" charset="0"/>
              <a:ea typeface="Tinos" panose="02020603050405020304" pitchFamily="18" charset="0"/>
              <a:cs typeface="Tinos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6061A5-E31A-442D-B9D1-94EAAD2D9D7F}"/>
              </a:ext>
            </a:extLst>
          </p:cNvPr>
          <p:cNvGrpSpPr/>
          <p:nvPr/>
        </p:nvGrpSpPr>
        <p:grpSpPr>
          <a:xfrm>
            <a:off x="1068388" y="2937424"/>
            <a:ext cx="2032778" cy="1662849"/>
            <a:chOff x="3608347" y="11315580"/>
            <a:chExt cx="2032778" cy="16628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1CD736-5093-476A-ABC7-62346E93E613}"/>
                </a:ext>
              </a:extLst>
            </p:cNvPr>
            <p:cNvSpPr/>
            <p:nvPr/>
          </p:nvSpPr>
          <p:spPr>
            <a:xfrm rot="5400000">
              <a:off x="3793311" y="11130616"/>
              <a:ext cx="1662849" cy="20327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BF8ED7-AC91-4179-BE3D-0E57815CFD5D}"/>
                </a:ext>
              </a:extLst>
            </p:cNvPr>
            <p:cNvSpPr txBox="1"/>
            <p:nvPr/>
          </p:nvSpPr>
          <p:spPr>
            <a:xfrm>
              <a:off x="3904735" y="11891807"/>
              <a:ext cx="1440000" cy="510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PROFILE</a:t>
              </a:r>
              <a:endParaRPr lang="en-ID" sz="20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45262C-50DB-44EA-9524-DE4E980DC16C}"/>
              </a:ext>
            </a:extLst>
          </p:cNvPr>
          <p:cNvSpPr txBox="1"/>
          <p:nvPr/>
        </p:nvSpPr>
        <p:spPr>
          <a:xfrm>
            <a:off x="14496210" y="3513651"/>
            <a:ext cx="2862569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CREATIVE DIRECTOR</a:t>
            </a:r>
            <a:endParaRPr lang="en-ID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39C0E-2585-491E-9D5E-35EDB7E751AF}"/>
              </a:ext>
            </a:extLst>
          </p:cNvPr>
          <p:cNvSpPr txBox="1"/>
          <p:nvPr/>
        </p:nvSpPr>
        <p:spPr>
          <a:xfrm>
            <a:off x="14496210" y="6468719"/>
            <a:ext cx="7422212" cy="3280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Integer in eros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venenatis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sagittis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nulla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elemen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tum porta.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Quisque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condimentum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ex non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rutrum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vulp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utate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orci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tellus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pretium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risus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, id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faucibus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metus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risus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leo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Sed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volutpat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sapien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orci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bibendum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suscipit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. Maecenas ac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felis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urna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egestas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pharetra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6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erke">
      <a:majorFont>
        <a:latin typeface="Tinos"/>
        <a:ea typeface=""/>
        <a:cs typeface=""/>
      </a:majorFont>
      <a:minorFont>
        <a:latin typeface="Poppi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2106</TotalTime>
  <Words>1539</Words>
  <Application>Microsoft Office PowerPoint</Application>
  <PresentationFormat>自定义</PresentationFormat>
  <Paragraphs>215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Poppins</vt:lpstr>
      <vt:lpstr>Poppins Light</vt:lpstr>
      <vt:lpstr>Tinos</vt:lpstr>
      <vt:lpstr>Abadi Extra Light</vt:lpstr>
      <vt:lpstr>Arial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Bondan Prakoso</dc:creator>
  <cp:lastModifiedBy>Administrator</cp:lastModifiedBy>
  <cp:revision>92</cp:revision>
  <dcterms:created xsi:type="dcterms:W3CDTF">2021-02-06T04:51:29Z</dcterms:created>
  <dcterms:modified xsi:type="dcterms:W3CDTF">2021-04-25T08:54:37Z</dcterms:modified>
</cp:coreProperties>
</file>